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111" r:id="rId4"/>
    <p:sldMasterId id="2147484196" r:id="rId5"/>
  </p:sldMasterIdLst>
  <p:notesMasterIdLst>
    <p:notesMasterId r:id="rId10"/>
  </p:notesMasterIdLst>
  <p:handoutMasterIdLst>
    <p:handoutMasterId r:id="rId11"/>
  </p:handoutMasterIdLst>
  <p:sldIdLst>
    <p:sldId id="2146847798" r:id="rId6"/>
    <p:sldId id="2146847797" r:id="rId7"/>
    <p:sldId id="2146847799" r:id="rId8"/>
    <p:sldId id="2146847800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7358" userDrawn="1">
          <p15:clr>
            <a:srgbClr val="A4A3A4"/>
          </p15:clr>
        </p15:guide>
        <p15:guide id="27" orient="horz" pos="709" userDrawn="1">
          <p15:clr>
            <a:srgbClr val="A4A3A4"/>
          </p15:clr>
        </p15:guide>
        <p15:guide id="28" orient="horz" pos="4320" userDrawn="1">
          <p15:clr>
            <a:srgbClr val="A4A3A4"/>
          </p15:clr>
        </p15:guide>
        <p15:guide id="31" orient="horz" pos="3929" userDrawn="1">
          <p15:clr>
            <a:srgbClr val="A4A3A4"/>
          </p15:clr>
        </p15:guide>
        <p15:guide id="32" pos="267" userDrawn="1">
          <p15:clr>
            <a:srgbClr val="A4A3A4"/>
          </p15:clr>
        </p15:guide>
        <p15:guide id="33" pos="5905" userDrawn="1">
          <p15:clr>
            <a:srgbClr val="A4A3A4"/>
          </p15:clr>
        </p15:guide>
        <p15:guide id="34" userDrawn="1">
          <p15:clr>
            <a:srgbClr val="A4A3A4"/>
          </p15:clr>
        </p15:guide>
        <p15:guide id="35" orient="horz" pos="4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DAYAN SHARMA" initials="US" lastIdx="1" clrIdx="0">
    <p:extLst>
      <p:ext uri="{19B8F6BF-5375-455C-9EA6-DF929625EA0E}">
        <p15:presenceInfo xmlns:p15="http://schemas.microsoft.com/office/powerpoint/2012/main" userId="S-1-5-21-4231076625-3012916344-2451021459-1616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C"/>
    <a:srgbClr val="FFFFFF"/>
    <a:srgbClr val="A7A8AB"/>
    <a:srgbClr val="DAF1FA"/>
    <a:srgbClr val="FEF6EC"/>
    <a:srgbClr val="00A1E0"/>
    <a:srgbClr val="6CC263"/>
    <a:srgbClr val="E7E9ED"/>
    <a:srgbClr val="F7941E"/>
    <a:srgbClr val="D2ED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–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–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083E6E3-FA7D-4D7B-A595-EF9225AFEA82}" styleName="Light Style 1 –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03" autoAdjust="0"/>
    <p:restoredTop sz="94343" autoAdjust="0"/>
  </p:normalViewPr>
  <p:slideViewPr>
    <p:cSldViewPr snapToObjects="1" showGuides="1">
      <p:cViewPr varScale="1">
        <p:scale>
          <a:sx n="63" d="100"/>
          <a:sy n="63" d="100"/>
        </p:scale>
        <p:origin x="952" y="56"/>
      </p:cViewPr>
      <p:guideLst>
        <p:guide pos="7358"/>
        <p:guide orient="horz" pos="709"/>
        <p:guide orient="horz" pos="4320"/>
        <p:guide orient="horz" pos="3929"/>
        <p:guide pos="267"/>
        <p:guide pos="5905"/>
        <p:guide/>
        <p:guide orient="horz" pos="4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Objects="1" showGuides="1">
      <p:cViewPr varScale="1">
        <p:scale>
          <a:sx n="49" d="100"/>
          <a:sy n="49" d="100"/>
        </p:scale>
        <p:origin x="-2958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harmesh Desai" userId="3a91a919-49d5-4031-945e-7714dc3b3a85" providerId="ADAL" clId="{863E644D-2FFE-4104-BDC5-468882D528D5}"/>
    <pc:docChg chg="undo custSel addSld delSld modSld delMainMaster modMainMaster modNotesMaster">
      <pc:chgData name="Dharmesh Desai" userId="3a91a919-49d5-4031-945e-7714dc3b3a85" providerId="ADAL" clId="{863E644D-2FFE-4104-BDC5-468882D528D5}" dt="2023-09-11T10:57:02.381" v="171" actId="47"/>
      <pc:docMkLst>
        <pc:docMk/>
      </pc:docMkLst>
      <pc:sldChg chg="modSp modNotes">
        <pc:chgData name="Dharmesh Desai" userId="3a91a919-49d5-4031-945e-7714dc3b3a85" providerId="ADAL" clId="{863E644D-2FFE-4104-BDC5-468882D528D5}" dt="2023-09-11T10:47:02.451" v="62"/>
        <pc:sldMkLst>
          <pc:docMk/>
          <pc:sldMk cId="0" sldId="259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0" sldId="259"/>
            <ac:spMk id="2" creationId="{00000000-0000-0000-0000-000000000000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0" sldId="259"/>
            <ac:graphicFrameMk id="14" creationId="{00000000-0000-0000-0000-000000000000}"/>
          </ac:graphicFrameMkLst>
        </pc:graphicFrameChg>
      </pc:sldChg>
      <pc:sldChg chg="modSp modNotes">
        <pc:chgData name="Dharmesh Desai" userId="3a91a919-49d5-4031-945e-7714dc3b3a85" providerId="ADAL" clId="{863E644D-2FFE-4104-BDC5-468882D528D5}" dt="2023-09-11T10:47:02.451" v="62"/>
        <pc:sldMkLst>
          <pc:docMk/>
          <pc:sldMk cId="0" sldId="281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0" sldId="281"/>
            <ac:spMk id="2" creationId="{00000000-0000-0000-0000-000000000000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0" sldId="281"/>
            <ac:graphicFrameMk id="14" creationId="{00000000-0000-0000-0000-000000000000}"/>
          </ac:graphicFrameMkLst>
        </pc:graphicFrameChg>
      </pc:sldChg>
      <pc:sldChg chg="add del">
        <pc:chgData name="Dharmesh Desai" userId="3a91a919-49d5-4031-945e-7714dc3b3a85" providerId="ADAL" clId="{863E644D-2FFE-4104-BDC5-468882D528D5}" dt="2023-09-11T09:18:27.356" v="23" actId="47"/>
        <pc:sldMkLst>
          <pc:docMk/>
          <pc:sldMk cId="0" sldId="286"/>
        </pc:sldMkLst>
      </pc:sldChg>
      <pc:sldChg chg="modSp add del mod">
        <pc:chgData name="Dharmesh Desai" userId="3a91a919-49d5-4031-945e-7714dc3b3a85" providerId="ADAL" clId="{863E644D-2FFE-4104-BDC5-468882D528D5}" dt="2023-09-11T09:18:28.018" v="24" actId="47"/>
        <pc:sldMkLst>
          <pc:docMk/>
          <pc:sldMk cId="0" sldId="287"/>
        </pc:sldMkLst>
        <pc:spChg chg="mod">
          <ac:chgData name="Dharmesh Desai" userId="3a91a919-49d5-4031-945e-7714dc3b3a85" providerId="ADAL" clId="{863E644D-2FFE-4104-BDC5-468882D528D5}" dt="2023-09-11T09:16:06.327" v="4" actId="1076"/>
          <ac:spMkLst>
            <pc:docMk/>
            <pc:sldMk cId="0" sldId="287"/>
            <ac:spMk id="9" creationId="{00000000-0000-0000-0000-000000000000}"/>
          </ac:spMkLst>
        </pc:spChg>
      </pc:sldChg>
      <pc:sldChg chg="modSp modNotes">
        <pc:chgData name="Dharmesh Desai" userId="3a91a919-49d5-4031-945e-7714dc3b3a85" providerId="ADAL" clId="{863E644D-2FFE-4104-BDC5-468882D528D5}" dt="2023-09-11T10:47:02.451" v="62"/>
        <pc:sldMkLst>
          <pc:docMk/>
          <pc:sldMk cId="3824622588" sldId="299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824622588" sldId="299"/>
            <ac:spMk id="2" creationId="{00000000-0000-0000-0000-000000000000}"/>
          </ac:spMkLst>
        </pc:spChg>
      </pc:sldChg>
      <pc:sldChg chg="modSp modNotes">
        <pc:chgData name="Dharmesh Desai" userId="3a91a919-49d5-4031-945e-7714dc3b3a85" providerId="ADAL" clId="{863E644D-2FFE-4104-BDC5-468882D528D5}" dt="2023-09-11T10:47:02.451" v="62"/>
        <pc:sldMkLst>
          <pc:docMk/>
          <pc:sldMk cId="3268959646" sldId="420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268959646" sldId="420"/>
            <ac:spMk id="2" creationId="{00000000-0000-0000-0000-000000000000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3268959646" sldId="420"/>
            <ac:graphicFrameMk id="6" creationId="{00000000-0000-0000-0000-000000000000}"/>
          </ac:graphicFrameMkLst>
        </pc:graphicFrameChg>
      </pc:sldChg>
      <pc:sldChg chg="modSp modNotes">
        <pc:chgData name="Dharmesh Desai" userId="3a91a919-49d5-4031-945e-7714dc3b3a85" providerId="ADAL" clId="{863E644D-2FFE-4104-BDC5-468882D528D5}" dt="2023-09-11T10:47:02.451" v="62"/>
        <pc:sldMkLst>
          <pc:docMk/>
          <pc:sldMk cId="1001595169" sldId="421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001595169" sldId="421"/>
            <ac:spMk id="2" creationId="{00000000-0000-0000-0000-000000000000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1001595169" sldId="421"/>
            <ac:graphicFrameMk id="6" creationId="{00000000-0000-0000-0000-000000000000}"/>
          </ac:graphicFrameMkLst>
        </pc:graphicFrameChg>
      </pc:sldChg>
      <pc:sldChg chg="modSp modNotes">
        <pc:chgData name="Dharmesh Desai" userId="3a91a919-49d5-4031-945e-7714dc3b3a85" providerId="ADAL" clId="{863E644D-2FFE-4104-BDC5-468882D528D5}" dt="2023-09-11T10:47:02.451" v="62"/>
        <pc:sldMkLst>
          <pc:docMk/>
          <pc:sldMk cId="4115687492" sldId="422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15687492" sldId="422"/>
            <ac:spMk id="2" creationId="{00000000-0000-0000-0000-000000000000}"/>
          </ac:spMkLst>
        </pc:spChg>
      </pc:sldChg>
      <pc:sldChg chg="modSp modNotes">
        <pc:chgData name="Dharmesh Desai" userId="3a91a919-49d5-4031-945e-7714dc3b3a85" providerId="ADAL" clId="{863E644D-2FFE-4104-BDC5-468882D528D5}" dt="2023-09-11T10:47:02.451" v="62"/>
        <pc:sldMkLst>
          <pc:docMk/>
          <pc:sldMk cId="4201279551" sldId="425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201279551" sldId="425"/>
            <ac:spMk id="2" creationId="{00000000-0000-0000-0000-000000000000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4201279551" sldId="425"/>
            <ac:graphicFrameMk id="6" creationId="{00000000-0000-0000-0000-000000000000}"/>
          </ac:graphicFrameMkLst>
        </pc:graphicFrame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3869615687" sldId="595"/>
        </pc:sldMkLst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3869615687" sldId="595"/>
            <ac:graphicFrameMk id="2" creationId="{00000000-0000-0000-0000-000000000000}"/>
          </ac:graphicFrameMkLst>
        </pc:graphicFrame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780371913" sldId="601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780371913" sldId="601"/>
            <ac:spMk id="5" creationId="{00000000-0000-0000-0000-000000000000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780371913" sldId="601"/>
            <ac:graphicFrameMk id="3" creationId="{00000000-0000-0000-0000-000000000000}"/>
          </ac:graphicFrameMkLst>
        </pc:graphicFrameChg>
      </pc:sldChg>
      <pc:sldChg chg="modSp modNotes">
        <pc:chgData name="Dharmesh Desai" userId="3a91a919-49d5-4031-945e-7714dc3b3a85" providerId="ADAL" clId="{863E644D-2FFE-4104-BDC5-468882D528D5}" dt="2023-09-11T10:47:02.451" v="62"/>
        <pc:sldMkLst>
          <pc:docMk/>
          <pc:sldMk cId="4164994206" sldId="619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64994206" sldId="619"/>
            <ac:spMk id="2" creationId="{00000000-0000-0000-0000-00000000000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64994206" sldId="619"/>
            <ac:spMk id="6" creationId="{00000000-0000-0000-0000-00000000000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64994206" sldId="619"/>
            <ac:spMk id="7" creationId="{00000000-0000-0000-0000-00000000000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64994206" sldId="619"/>
            <ac:spMk id="8" creationId="{00000000-0000-0000-0000-00000000000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64994206" sldId="619"/>
            <ac:spMk id="9" creationId="{00000000-0000-0000-0000-00000000000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64994206" sldId="619"/>
            <ac:spMk id="10" creationId="{00000000-0000-0000-0000-00000000000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64994206" sldId="619"/>
            <ac:spMk id="18" creationId="{00000000-0000-0000-0000-000000000000}"/>
          </ac:spMkLst>
        </pc:sp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3541711718" sldId="622"/>
        </pc:sldMkLst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3541711718" sldId="622"/>
            <ac:graphicFrameMk id="3" creationId="{00000000-0000-0000-0000-000000000000}"/>
          </ac:graphicFrameMkLst>
        </pc:graphicFrameChg>
      </pc:sldChg>
      <pc:sldChg chg="modSp modNotes">
        <pc:chgData name="Dharmesh Desai" userId="3a91a919-49d5-4031-945e-7714dc3b3a85" providerId="ADAL" clId="{863E644D-2FFE-4104-BDC5-468882D528D5}" dt="2023-09-11T10:47:02.451" v="62"/>
        <pc:sldMkLst>
          <pc:docMk/>
          <pc:sldMk cId="1391399639" sldId="628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391399639" sldId="628"/>
            <ac:spMk id="7" creationId="{00000000-0000-0000-0000-00000000000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391399639" sldId="628"/>
            <ac:spMk id="8" creationId="{00000000-0000-0000-0000-000000000000}"/>
          </ac:spMkLst>
        </pc:spChg>
      </pc:sldChg>
      <pc:sldChg chg="modSp modNotes">
        <pc:chgData name="Dharmesh Desai" userId="3a91a919-49d5-4031-945e-7714dc3b3a85" providerId="ADAL" clId="{863E644D-2FFE-4104-BDC5-468882D528D5}" dt="2023-09-11T10:47:02.451" v="62"/>
        <pc:sldMkLst>
          <pc:docMk/>
          <pc:sldMk cId="2745121646" sldId="633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45121646" sldId="633"/>
            <ac:spMk id="7" creationId="{00000000-0000-0000-0000-000000000000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2745121646" sldId="633"/>
            <ac:graphicFrameMk id="10" creationId="{00000000-0000-0000-0000-000000000000}"/>
          </ac:graphicFrameMkLst>
        </pc:graphicFrameChg>
      </pc:sldChg>
      <pc:sldChg chg="modSp modNotes">
        <pc:chgData name="Dharmesh Desai" userId="3a91a919-49d5-4031-945e-7714dc3b3a85" providerId="ADAL" clId="{863E644D-2FFE-4104-BDC5-468882D528D5}" dt="2023-09-11T10:47:02.451" v="62"/>
        <pc:sldMkLst>
          <pc:docMk/>
          <pc:sldMk cId="3403456917" sldId="634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403456917" sldId="634"/>
            <ac:spMk id="7" creationId="{00000000-0000-0000-0000-000000000000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3403456917" sldId="634"/>
            <ac:graphicFrameMk id="10" creationId="{00000000-0000-0000-0000-000000000000}"/>
          </ac:graphicFrameMkLst>
        </pc:graphicFrameChg>
      </pc:sldChg>
      <pc:sldChg chg="modSp modNotes">
        <pc:chgData name="Dharmesh Desai" userId="3a91a919-49d5-4031-945e-7714dc3b3a85" providerId="ADAL" clId="{863E644D-2FFE-4104-BDC5-468882D528D5}" dt="2023-09-11T10:47:02.451" v="62"/>
        <pc:sldMkLst>
          <pc:docMk/>
          <pc:sldMk cId="3128822015" sldId="635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128822015" sldId="635"/>
            <ac:spMk id="6" creationId="{00000000-0000-0000-0000-00000000000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128822015" sldId="635"/>
            <ac:spMk id="7" creationId="{00000000-0000-0000-0000-00000000000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128822015" sldId="635"/>
            <ac:spMk id="8" creationId="{00000000-0000-0000-0000-00000000000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128822015" sldId="635"/>
            <ac:spMk id="9" creationId="{00000000-0000-0000-0000-000000000000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3128822015" sldId="635"/>
            <ac:graphicFrameMk id="10" creationId="{00000000-0000-0000-0000-000000000000}"/>
          </ac:graphicFrameMkLst>
        </pc:graphicFrameChg>
      </pc:sldChg>
      <pc:sldChg chg="modSp modNotes">
        <pc:chgData name="Dharmesh Desai" userId="3a91a919-49d5-4031-945e-7714dc3b3a85" providerId="ADAL" clId="{863E644D-2FFE-4104-BDC5-468882D528D5}" dt="2023-09-11T10:47:02.451" v="62"/>
        <pc:sldMkLst>
          <pc:docMk/>
          <pc:sldMk cId="1877814068" sldId="636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877814068" sldId="636"/>
            <ac:spMk id="7" creationId="{00000000-0000-0000-0000-000000000000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1877814068" sldId="636"/>
            <ac:graphicFrameMk id="10" creationId="{00000000-0000-0000-0000-000000000000}"/>
          </ac:graphicFrameMkLst>
        </pc:graphicFrameChg>
      </pc:sldChg>
      <pc:sldChg chg="modSp modNotes">
        <pc:chgData name="Dharmesh Desai" userId="3a91a919-49d5-4031-945e-7714dc3b3a85" providerId="ADAL" clId="{863E644D-2FFE-4104-BDC5-468882D528D5}" dt="2023-09-11T10:47:02.451" v="62"/>
        <pc:sldMkLst>
          <pc:docMk/>
          <pc:sldMk cId="3366444813" sldId="638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66444813" sldId="638"/>
            <ac:spMk id="6" creationId="{00000000-0000-0000-0000-00000000000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66444813" sldId="638"/>
            <ac:spMk id="7" creationId="{00000000-0000-0000-0000-000000000000}"/>
          </ac:spMkLst>
        </pc:sp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902963008" sldId="644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902963008" sldId="644"/>
            <ac:spMk id="2" creationId="{00000000-0000-0000-0000-000000000000}"/>
          </ac:spMkLst>
        </pc:sp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158989109" sldId="645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58989109" sldId="645"/>
            <ac:spMk id="4" creationId="{00000000-0000-0000-0000-00000000000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58989109" sldId="645"/>
            <ac:spMk id="5" creationId="{00000000-0000-0000-0000-00000000000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58989109" sldId="645"/>
            <ac:spMk id="6" creationId="{00000000-0000-0000-0000-000000000000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158989109" sldId="645"/>
            <ac:graphicFrameMk id="2" creationId="{00000000-0000-0000-0000-000000000000}"/>
          </ac:graphicFrameMkLst>
        </pc:graphicFrame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3253742972" sldId="646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253742972" sldId="646"/>
            <ac:spMk id="4" creationId="{00000000-0000-0000-0000-00000000000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253742972" sldId="646"/>
            <ac:spMk id="5" creationId="{00000000-0000-0000-0000-00000000000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253742972" sldId="646"/>
            <ac:spMk id="6" creationId="{00000000-0000-0000-0000-000000000000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3253742972" sldId="646"/>
            <ac:graphicFrameMk id="2" creationId="{00000000-0000-0000-0000-000000000000}"/>
          </ac:graphicFrameMkLst>
        </pc:graphicFrameChg>
      </pc:sldChg>
      <pc:sldChg chg="modSp modNotes">
        <pc:chgData name="Dharmesh Desai" userId="3a91a919-49d5-4031-945e-7714dc3b3a85" providerId="ADAL" clId="{863E644D-2FFE-4104-BDC5-468882D528D5}" dt="2023-09-11T10:47:02.451" v="62"/>
        <pc:sldMkLst>
          <pc:docMk/>
          <pc:sldMk cId="3553551832" sldId="647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553551832" sldId="647"/>
            <ac:spMk id="5" creationId="{00000000-0000-0000-0000-00000000000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553551832" sldId="647"/>
            <ac:spMk id="7" creationId="{00000000-0000-0000-0000-000000000000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3553551832" sldId="647"/>
            <ac:graphicFrameMk id="2" creationId="{00000000-0000-0000-0000-000000000000}"/>
          </ac:graphicFrameMkLst>
        </pc:graphicFrameChg>
      </pc:sldChg>
      <pc:sldChg chg="modSp modNotes">
        <pc:chgData name="Dharmesh Desai" userId="3a91a919-49d5-4031-945e-7714dc3b3a85" providerId="ADAL" clId="{863E644D-2FFE-4104-BDC5-468882D528D5}" dt="2023-09-11T10:47:02.451" v="62"/>
        <pc:sldMkLst>
          <pc:docMk/>
          <pc:sldMk cId="3971888688" sldId="650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971888688" sldId="650"/>
            <ac:spMk id="7" creationId="{00000000-0000-0000-0000-000000000000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3971888688" sldId="650"/>
            <ac:graphicFrameMk id="2" creationId="{00000000-0000-0000-0000-000000000000}"/>
          </ac:graphicFrameMkLst>
        </pc:graphicFrameChg>
      </pc:sldChg>
      <pc:sldChg chg="modSp modNotes">
        <pc:chgData name="Dharmesh Desai" userId="3a91a919-49d5-4031-945e-7714dc3b3a85" providerId="ADAL" clId="{863E644D-2FFE-4104-BDC5-468882D528D5}" dt="2023-09-11T10:47:02.451" v="62"/>
        <pc:sldMkLst>
          <pc:docMk/>
          <pc:sldMk cId="1934834013" sldId="651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934834013" sldId="651"/>
            <ac:spMk id="7" creationId="{00000000-0000-0000-0000-000000000000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1934834013" sldId="651"/>
            <ac:graphicFrameMk id="2" creationId="{00000000-0000-0000-0000-000000000000}"/>
          </ac:graphicFrameMkLst>
        </pc:graphicFrame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3220936757" sldId="653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220936757" sldId="653"/>
            <ac:spMk id="2" creationId="{A948D26A-85F4-05BF-53E9-1E837390AB9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220936757" sldId="653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220936757" sldId="653"/>
            <ac:spMk id="9" creationId="{C060C7A5-5D6A-C96F-E42E-F3E5A4A7281C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3220936757" sldId="653"/>
            <ac:graphicFrameMk id="5" creationId="{AD338344-5A9F-A8BA-4DF2-4B640FE6A97B}"/>
          </ac:graphicFrameMkLst>
        </pc:graphicFrameChg>
      </pc:sldChg>
      <pc:sldChg chg="modSp add del mod modNotes">
        <pc:chgData name="Dharmesh Desai" userId="3a91a919-49d5-4031-945e-7714dc3b3a85" providerId="ADAL" clId="{863E644D-2FFE-4104-BDC5-468882D528D5}" dt="2023-09-11T10:50:29.936" v="126" actId="47"/>
        <pc:sldMkLst>
          <pc:docMk/>
          <pc:sldMk cId="1699640915" sldId="2076137878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" creationId="{FC76D46C-D626-84E4-F235-2CA635520D4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" creationId="{2BE5B551-50DE-2761-B56C-CF628E763B5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" creationId="{0A9CE6EC-19B7-47DD-842A-83E37C6F9E1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5" creationId="{A93CA40B-7EF7-A54F-B43C-A71B868435B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6" creationId="{C2A0B439-A2EA-7771-076D-50615E77DA6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" creationId="{B7A8CD66-87FE-D50D-1C78-82C45573B8F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8" creationId="{8183A610-4421-E3A1-32ED-85CA1BE6F80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9" creationId="{F1864C29-7226-BFDB-7B0D-FDEBF065B14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0" creationId="{76921A70-BD7C-EFF9-27F2-FE43298FEEC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1" creationId="{32928BD9-A22A-7C6F-D05C-F190C738012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2" creationId="{58B7589E-C81C-EFD5-B1FC-362951C3E2F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3" creationId="{964533FF-7183-1EBC-00A2-7957A7CD34E1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4" creationId="{FD59A06B-E64E-7643-3F58-5892C893DED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5" creationId="{F63B7785-4CB7-64BE-70E5-01CA3779EC2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6" creationId="{0823D190-2F79-BB07-8088-3AA60CE5B66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7" creationId="{73323AD6-3FCB-C072-0378-9E96B459497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8" creationId="{76B2AD24-3A64-241E-78FE-54C773809F2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9" creationId="{AE119DBA-5660-520D-5C1D-72ED7177961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0" creationId="{BDDE8560-DF45-B19B-D2AF-B1913625E37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1" creationId="{9DD995DB-9159-BD9E-07F3-FDBCFBFB4B3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2" creationId="{D429AFA5-D73C-63EA-C5C7-233C9221A46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3" creationId="{74FBBF44-B967-F758-8020-6B625A9ADCD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4" creationId="{9C6DB578-7935-6B53-ED20-7C9EEE54993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5" creationId="{FEC46F26-49E4-5F50-56C4-4F51729B5961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6" creationId="{E9F8A7D0-73AE-0F34-FDEA-2B35F322253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7" creationId="{70678B01-6588-BD1A-2423-A358661654A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8" creationId="{4BA24EFC-FA06-8958-DB3F-7CDB273457F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9" creationId="{70436625-837B-C4F5-2E71-E4045ADAC77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0" creationId="{C82DCDA1-2E80-F647-9CC2-B99E830DE52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1" creationId="{B21A9046-3D2A-3DE5-5938-762F4116E23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2" creationId="{9D422D7D-EDB6-156D-2020-1E85034C1B2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3" creationId="{F0E9C181-F463-2483-C9C2-FD3852D90FC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4" creationId="{740A83DF-7700-CFA0-A347-1E24161127F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5" creationId="{057BA6AE-C7A0-D55D-4AD0-CAA89122581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6" creationId="{EA37FAA4-BFA3-9EF2-0B89-A5023979657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1" creationId="{5EB8C015-2F71-3B63-AB40-282CE823B42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2" creationId="{03182575-9115-9E81-737F-D3B64D845C9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3" creationId="{96828B19-9A9D-A493-1E2B-FD8816C4919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87" creationId="{6EAF336C-A8CD-44A1-A1D1-258C1D013D5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96" creationId="{165FFBD7-7D27-443D-AA01-64C553B411D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69" creationId="{8DFDE170-83DF-4B2D-AD4F-D9D4F74406E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70" creationId="{DAC681B3-56EF-4EA6-8F04-5802441322E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71" creationId="{157F23A2-D961-4E96-B9AE-4D2AEB30037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72" creationId="{A5EE07F2-EE44-475F-B31F-C254F78862C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73" creationId="{678F0C1D-9131-45F5-A34E-A839C797BB9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74" creationId="{86761449-B630-486F-BB14-8FD86D508A4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75" creationId="{10584867-3693-464D-8AF5-ECF766D8922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76" creationId="{5E08832F-E9CD-486C-ADCA-92019F10610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77" creationId="{50FD7696-6CB2-4AA0-90F6-15C9721286C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78" creationId="{293AD7F4-AA3B-4224-8722-0862BCA6F47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79" creationId="{7D359EE4-1393-42C9-A274-50DBD26524A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80" creationId="{AC2D79C4-F1BC-41EB-999C-62D39E05AAB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81" creationId="{1194B5FC-9743-4DAF-90C2-2697CD72E65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83" creationId="{B8331EAB-20FA-42B0-9CA6-51E4B3A444D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84" creationId="{8172D9AC-6439-412F-A720-CBD38CF7AE5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85" creationId="{FF967B27-F384-49B8-9E65-15DE189A74F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86" creationId="{3D18A959-1D9E-49AC-B16E-7264759FCD9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87" creationId="{EEB799AB-6E03-40E4-87F5-3685385D52A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88" creationId="{0809C278-76D0-4E93-9B49-6ECD10B7A48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89" creationId="{4403BB84-4025-418F-AA42-B81FB653326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90" creationId="{AE88AA97-568E-4254-BBF1-9EA18CA2308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91" creationId="{0E4DBCCE-8CB1-4A14-AEFF-3E38C2B3406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92" creationId="{2A2BC276-23D0-4F5E-B69F-243D7E9E93E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93" creationId="{F560C054-A6C3-4CA3-A81F-7321789B3EF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94" creationId="{36FA30A1-89EB-4231-AC8B-72A9F22B672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95" creationId="{8D2CEA2E-9268-47F8-AAD9-881F7C2B6A6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96" creationId="{6300899B-0FFA-485B-A952-D202633CCC0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97" creationId="{7AC2ABEE-E424-4F87-98B4-D67DFF5826F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98" creationId="{C68FA2BD-7F33-4856-9DD4-E75D3DA45FE1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199" creationId="{3025CAC1-6F5B-46CA-94D2-95B35F0548B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00" creationId="{90C3C174-6537-41FC-AEE8-BF4DBC54D4F1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01" creationId="{C1A62FC1-601A-47AC-A8A5-3718C741856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02" creationId="{F99FAB38-F0E3-49A6-80ED-82B43D9F217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03" creationId="{D075BED3-5DFA-490E-AB52-9B711E5EAA6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04" creationId="{DD7FBBA1-EE9E-4BE0-B826-E544D5F493B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05" creationId="{4E658D17-8EB8-43FC-ABE8-DFC68F24FB8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06" creationId="{23C99805-E86A-495E-8930-485BDB2F705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07" creationId="{BF21D558-0F82-4A38-81F8-D38DD690FD8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08" creationId="{B43B2AAA-1AFC-41CE-9D3D-F8F1E43D0D4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09" creationId="{6FEFB9C2-E1A1-41ED-A041-EEF501CE5EE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10" creationId="{CCD2F8E8-F84D-4E6E-8065-4F12F70F004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11" creationId="{3EA77F92-BA74-4817-A608-587B47CD052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12" creationId="{F8A488CA-7B29-461A-B236-FFDF9A317EB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13" creationId="{C6C6428D-16A6-4228-8F2F-3E2F9734ACE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14" creationId="{B6058AD7-60C8-4620-8FDF-E3103973EC1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15" creationId="{10B7D3BA-E569-4B99-977D-2D43C7E56EE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16" creationId="{A1460343-2CC8-4EE9-811B-DAB2C8FC8E4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44" creationId="{4075C635-FC9B-4BC0-8693-8F5F6526FF3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45" creationId="{90C545D1-2191-4297-A9D7-D0B6187D7C2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55" creationId="{2FE6AF97-B9BA-487B-A58F-27BE2767A46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64" creationId="{C5C31983-5DC2-44DB-B50A-B326E574B06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65" creationId="{688F464E-6343-4934-AEEF-F136BACB3E0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66" creationId="{AB61C03E-72F4-4CBB-9D38-609D9F00297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67" creationId="{18D228D8-29BA-4630-8C21-642911AFC6B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68" creationId="{D3AF7B13-D091-4339-8CFC-5F9BF39FB52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69" creationId="{91EC089C-BBD8-4A86-818E-FDAD03B6EB8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70" creationId="{F8ECFBFB-3BF0-4659-A610-44B5B800DD5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71" creationId="{16857F74-604C-4D79-917D-97E9BE7615D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72" creationId="{887EF311-AFF1-419D-B9A8-D29A96E9146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73" creationId="{8B9950F3-5AB1-404E-BE21-8F8FA92E436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74" creationId="{9D206106-AC4E-43BE-A737-B0F1841D16C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75" creationId="{9210B938-E5CD-4751-B075-544B8DBD166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76" creationId="{BA2C2A3A-37C2-4EF6-9665-5BD38A66EF0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77" creationId="{CA19A8C5-6189-4E12-9838-A23EB673037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78" creationId="{A14D33F3-8374-416D-9A46-A5E779C0D24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79" creationId="{B2A26293-07B2-4140-9FE5-85A4BCF5F31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80" creationId="{34EDA1C3-7775-4D4D-95E0-F9FC6940B66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81" creationId="{6C2BC8FD-8DBD-4C79-9FE4-FDBC26F83DF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82" creationId="{B635222A-0745-4C31-BE47-0F48CDCF7B0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83" creationId="{FDD61EAF-6979-429A-B3FA-7EA0455D8D6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84" creationId="{36DCC89B-3225-42B8-8F08-7A337438AEE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85" creationId="{2B667559-83ED-4E2A-B657-306FFEF7B71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86" creationId="{54D8FEA7-1C56-4FA8-B46E-218AC1476BE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87" creationId="{1BC52EC8-5C6D-4A68-B79D-42872CE7A8F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88" creationId="{90FC2F81-6D93-42BA-8121-7C63D15C0A5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89" creationId="{37DC0DBB-CB0D-4660-A2AA-8E6AA02309F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90" creationId="{5486D40F-D389-40F5-8A5A-F3A14C5365D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91" creationId="{BC452517-4D31-44CB-BD13-BFC91F92E121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92" creationId="{18222805-4CDE-405F-9C39-0F04D9EAE1A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93" creationId="{53F5473F-565D-4BDD-9254-7EA24575C78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94" creationId="{AA611225-43FA-41FE-B9BC-D18E6F6EF95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95" creationId="{3AA4CC7A-0050-4702-8DC0-EF6FDB00970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96" creationId="{DA570687-AD37-4C0B-937F-966231C4886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97" creationId="{92338385-F450-4C6E-8A5C-C2F3D97E5CC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98" creationId="{B5E67A7E-A354-42DE-8C36-B1F66EFA8A0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299" creationId="{AF6018E3-9551-4FC9-9D05-E306B6B3228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00" creationId="{FFBC303E-2E4D-4E8B-B7F8-329195B2095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01" creationId="{1A9119C4-8548-423D-A1C9-7791C94CEFA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02" creationId="{A091FACE-848E-4CB7-A6FF-E85F5F29C9A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03" creationId="{654AA32F-2A19-4BBA-9C32-DC05B009B4F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05" creationId="{12C45071-6719-42E3-AAC1-5019605CF16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06" creationId="{E8E9171A-3F80-4A2F-99C6-DBB33C81B31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07" creationId="{67AFCB60-D389-4C49-8AF8-1CEB31DB1CB1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08" creationId="{33E418DF-3900-4ABA-9203-E30DF8E3BDB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09" creationId="{F9E17DC1-5499-40B4-9C6C-146671D94CB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10" creationId="{0FE355BD-B54E-40E6-8BC3-0F8D582432F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11" creationId="{1484567C-9505-43DF-811D-CC81CCF9C6E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12" creationId="{651D34D1-DB70-40CA-8C6E-9E151ED2C59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13" creationId="{ECF4A5E7-A82F-44E2-9131-3A5950B537D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14" creationId="{57DC27BB-49BC-4F2B-BE9A-235BD60A4C6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15" creationId="{8DA0273A-840C-499C-A5CE-B0EB7DA1486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16" creationId="{48B55904-6BCA-46CF-895E-99F53ED5748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17" creationId="{3B38432D-FB63-4948-A8C7-74BBCCF7BA6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18" creationId="{1A33B9FB-4800-41A1-9674-B522584756F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19" creationId="{D9D6DF13-AF7D-4D06-BFB8-A36070B7B7F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54" creationId="{340E40A1-C8A2-4277-B0F1-3079A894B43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55" creationId="{3E7A72E7-77E2-4521-BE44-2EB7FB69F7F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56" creationId="{2C31B75D-E4B6-4A45-84C2-76218CE12EA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57" creationId="{D1EC2DA8-8B27-4839-8299-55265033E02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58" creationId="{BB621F4F-DD8D-4603-8E8F-35D4FE3ADCB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59" creationId="{27E1A1C1-A324-45E4-842F-9DAC3CBC3A1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60" creationId="{83CE8DB6-C3B1-4956-A220-CE8F30380EE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61" creationId="{E255EA2B-950D-4F71-8CA7-27050A02579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62" creationId="{7362EE4F-E50A-4E0E-8F06-4D3260A114E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63" creationId="{DFBAAE84-AA94-4FCE-8895-BF9126A761F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64" creationId="{BB5A5169-5ADD-4FEC-8B20-B7C2A86B4FF1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65" creationId="{2139406D-AA46-464B-A240-EA824824AC7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66" creationId="{DF8BD13C-72F2-4DF2-B484-B15E86BC5CA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67" creationId="{F9344C97-320D-4B0E-A126-3CFF9766CBF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69" creationId="{0A11AACB-34E4-4326-B92A-D258FB3445B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70" creationId="{3EB6B014-93E8-48BC-969B-AE0C6C7E2BE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71" creationId="{D627C974-AC7C-4A87-A393-A418FCC3B5E1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72" creationId="{A0B37DE5-4C4D-4403-BED5-81C06D868461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73" creationId="{6AA454A2-07F1-40FD-8EAD-BCB6C11030E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74" creationId="{365501D9-52EB-46DA-8776-666F71D8667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75" creationId="{2204A354-A68F-4051-8B0F-C0DAA239546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76" creationId="{5E76C1E7-DD63-4FC7-A18A-E7A0B1FE5B2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77" creationId="{BECAB675-06E3-4175-A655-2FB1CD2E9371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78" creationId="{CAF04E3A-901C-48D0-B9E2-C22C175CB96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79" creationId="{1DE8C4CD-1496-4C78-A225-CD2A0C35464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80" creationId="{CAD34E73-5810-485A-9629-30883B30B02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81" creationId="{0DEBF046-4BCB-4CE4-A034-96622D24FDF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82" creationId="{58436383-6591-40A1-8028-11B24BA09431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83" creationId="{1A6D25C4-E40E-4A57-971B-4171801D6B2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84" creationId="{B35F0831-6BA3-4672-8B4B-50ED1E78E15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85" creationId="{6988B81C-6BD7-42E9-A261-48BE8D9B8F7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86" creationId="{47CF7AA8-089C-4B98-A78B-74BB72224E4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87" creationId="{0F1031AC-CA60-4507-8D29-1B4014AD286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88" creationId="{7931DB0B-7414-4FE7-8D07-8A02CC9DEAD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89" creationId="{5879BA1B-BC5B-4B2F-BBAB-D7E7A06931F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90" creationId="{10B24B32-D390-40A1-8CD7-978B2CC4963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91" creationId="{17171114-1246-480D-A460-0132B630D75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92" creationId="{9491D0F4-F0EA-4BF7-B988-040F8BF54E11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93" creationId="{FDAC18A2-4EFB-4E73-859A-8483D115B71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94" creationId="{F8D3418A-E65A-4C2C-90A3-B9E4C2B561C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95" creationId="{C670F717-40A4-465E-A59B-016204928F3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96" creationId="{F4B7A97A-3F98-44B9-A6E2-D2030E73C50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97" creationId="{87AF9988-B8B4-4577-96D3-B78CC9A7C16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98" creationId="{F9F831DC-E914-47E3-A386-8DEE85BDAB1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399" creationId="{8486823C-0872-4CB0-B421-D194B5E97D6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00" creationId="{6A6E82FA-FD8A-4B77-8C98-A37A7DDB850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01" creationId="{193925FD-A2A0-463E-B6A7-0A289C05D90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02" creationId="{24A16368-EAB0-4B5E-8126-4C62957311D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03" creationId="{05797C84-387A-46E6-8E89-6018BFE7AB6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04" creationId="{6EC571E7-6F50-497A-98CE-05FD0A25C8A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05" creationId="{65FF3168-879D-464E-9B12-FAF8B72BBC9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06" creationId="{465D9AA0-0391-4183-A354-C2016138E59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07" creationId="{FA4214D4-5544-4888-A5BC-01A4A7E2B8B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08" creationId="{C342B187-ACD6-46DC-8F1D-F7CCBA43641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09" creationId="{69BBAA55-CF62-4256-BD57-3A9795606A2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10" creationId="{579A87E0-71D7-4647-80E0-ADCB9D5B02A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11" creationId="{28550BEE-4FB9-40F7-8661-8897D608F68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12" creationId="{DCA61E2F-BC7B-479B-89AE-AAF1DF30F77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13" creationId="{CBF966AF-2449-44E0-B467-9F0813362FC1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14" creationId="{0ED40863-2099-4308-9A57-84C9E478D7A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15" creationId="{AFC8F2D2-3838-4C4A-96A8-FD75EC66354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16" creationId="{1573EFA5-E188-4D7A-9A25-A9A365F026B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17" creationId="{9DA6122A-6A27-4F24-91CD-6E4B8FF5FCE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18" creationId="{57E619ED-EA49-4323-88EC-18AC4FCE9D6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19" creationId="{420CAFA4-FB20-4174-AFD7-FCD05B7D45D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20" creationId="{BA075366-EEC7-450B-96BD-922101BD589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21" creationId="{586581BF-0870-455B-9F49-2DB28B6EE55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22" creationId="{E149CC8E-2325-4521-B5AE-6FEFE0E017E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23" creationId="{9967B77D-E47C-4629-B5B0-B82BBF38A7B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24" creationId="{C5D6D4FD-9010-4ADB-BE40-ADD2CF6A53A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25" creationId="{5144C180-6570-4598-B0FB-E258E1B5C2A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26" creationId="{D5AF121B-04AC-45EA-B46D-1FA2FB09209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27" creationId="{31FE1E2E-EDD0-4A20-9E8D-E5D23A9512E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28" creationId="{3931CD7A-3C0E-47BF-BBC4-B15DB6E704E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29" creationId="{CB716E8B-D898-4E1F-8A10-8F4EEDD119D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30" creationId="{C60CDA06-6BA0-44BA-AEEF-16883997DA3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31" creationId="{AA1EC6BC-0849-4ACB-BC0C-6A61C1AB581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32" creationId="{5D4064B0-71A4-45DB-B9E7-825DB5FDF88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33" creationId="{1629F85E-0850-48D5-9E06-42D91E2A33B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34" creationId="{7A0C791B-B721-4BA0-AA93-12B374C461A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35" creationId="{0518E158-06F1-4036-9EBE-031DAC35839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36" creationId="{1B1FD8AD-E2B8-4592-AB8C-FC365C26D84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37" creationId="{E5A2AC28-3DEF-43CE-8A86-321B5F60050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38" creationId="{1C95D6B3-0C9A-46D4-8248-0BCA7B1EC6E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39" creationId="{CF69D784-8BE0-4C6B-843E-B5302F3D28D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40" creationId="{9A3A37EF-C64F-450E-804C-CCC9EA6AAE8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41" creationId="{1EE03DE5-4B00-4025-BCF9-04D67A1B59C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42" creationId="{EB520D65-2027-4D6F-A36F-7B3687D39CE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43" creationId="{322A3738-8F6E-4F77-91D2-7AA93C9368C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44" creationId="{740780A1-2DFA-4AE5-893E-BDD09CC7046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45" creationId="{B7AFF85C-0B2D-4EF0-BA89-08DE01492F7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46" creationId="{19A73885-40FD-4FBA-BB21-A7D6AE115D0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47" creationId="{44D5EC0D-DE17-4D56-A45A-AF23A6CF246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48" creationId="{68B35C7B-1468-4418-A109-D792912B921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49" creationId="{F19153C5-D244-482A-A447-33750E45CD31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50" creationId="{B66B2ABB-E119-46BC-BE0D-644D8EDB2E4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51" creationId="{F5A7D098-0D6A-484C-9EEE-FD71309E30A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68" creationId="{142C02B9-6C04-4976-83FC-F40006AB7B1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82" creationId="{6FD1C94A-99C4-4E67-8ADF-A27E5E64358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497" creationId="{0C6DC302-FCA5-48ED-8FA3-0CD9DD8D79C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513" creationId="{8138E7A5-4015-45A4-BE8E-B5D4E84F1BC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530" creationId="{F50CBBC1-081B-4984-B01B-2B8EB08458D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550" creationId="{DD0FA982-8B0B-4D37-929A-D9553FC451D1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573" creationId="{BF6C0F02-42C3-4303-BC34-0462C788779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608" creationId="{144DFB22-32FB-4FC4-9561-BABA9E3C757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624" creationId="{9C4ACF4F-542A-4C47-A399-91D32B567E8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651" creationId="{57C3684E-29DC-4409-9824-C2B186D058D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670" creationId="{B453AE3E-2C65-48DA-84FF-F5501BB030F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697" creationId="{91DAD772-EADC-42CB-B6E2-6ACAC4E4F1D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07" creationId="{625BEF80-F330-4C99-B30E-56ECC87DD65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09" creationId="{C16E1ABD-8E9E-4454-B618-19172E18731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10" creationId="{71ACD7F4-3B8D-424E-B827-79C4784CCD9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11" creationId="{B19436A3-46DA-45F2-84F8-ECB7856EB90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12" creationId="{E81933D4-3374-476F-938D-C685A62D191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13" creationId="{096330EB-680B-4593-A22A-9239A3169A1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14" creationId="{00BC4021-8425-4EE7-A2BE-58F8DEF54C7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15" creationId="{97EDE035-1664-45B8-92BB-FEF014FBF76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16" creationId="{05E98548-607D-4D03-841C-5EE037057B6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17" creationId="{58EF69F5-23A3-4BB5-9A3E-1B1CDBB9078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18" creationId="{718DD8BE-5B2D-4758-88FD-374794165C8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19" creationId="{2F3FF926-8008-4291-AD86-84A37BC1F0B1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20" creationId="{F2ED5C52-B010-4131-B1FF-8C7194BB4E4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21" creationId="{1AF3ADC2-6EAC-4B19-8A47-D24E1ADF74E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22" creationId="{C653C44D-6242-4A69-80A0-253F467372D1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23" creationId="{9383CDAE-C150-4A5B-81AE-EE15CDCE462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24" creationId="{6D61E420-AFBE-4297-9673-1EFBF338CE9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25" creationId="{340057DE-D49F-44B1-9CB9-3CCA44F99CA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26" creationId="{F14CC860-5FD3-492E-A18C-543EC64F96C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27" creationId="{99BA0548-345C-4216-B85A-802902D9F5B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28" creationId="{88015CD2-CE7F-461E-903C-CEB98E455E2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29" creationId="{5FA6EF40-9011-4BB3-8EEC-BBFE0E213B0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30" creationId="{5A2E4A56-F045-41CC-BA33-40526DE9E85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31" creationId="{0A005EBB-C115-4B60-824E-F0B872D8E83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32" creationId="{14D60F07-FDF6-4766-BF51-8C613313D2A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33" creationId="{44B144EC-379C-47C6-9AAC-49EA6FA1239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34" creationId="{6B2DFE09-322B-476C-8E8E-5D37542F8C0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35" creationId="{AF06014C-15B5-46E5-B267-BC9161C530A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36" creationId="{941F5D0D-56FB-46FD-9D43-951F748C8B6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37" creationId="{2CE3AEFA-C993-4D61-9776-05B8F1086E8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38" creationId="{54A43540-848A-4728-A883-97293632BDF1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39" creationId="{E1F5ABD8-5569-47E7-8EB8-01CA5B27B30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40" creationId="{DD7A9285-8A88-4C9D-810A-403B78DF92D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41" creationId="{1AC9189E-FC8E-47AE-B51A-1DF8D019260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42" creationId="{40CB9BEC-F36E-43EF-BEB8-E7F17C666F6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43" creationId="{8B4E659D-0235-47A8-875A-7598F76E040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44" creationId="{82CF2D58-EA09-43DA-BC7B-7FA3DCF0026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45" creationId="{144F50CD-66A7-4ED1-9956-1217E3749F0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46" creationId="{396DF1FF-841F-4228-B9C4-50F223F019F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47" creationId="{30D828E2-196E-4780-BE61-A93E7C61B55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48" creationId="{5A0AA0B4-0CAB-4A55-A244-74016FF0170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49" creationId="{59295DA2-8E60-44F8-8E6F-5819886D747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50" creationId="{1871949C-9592-41D4-A926-210F172A1A1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51" creationId="{366D8578-379E-47AC-99CC-287D83C2535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52" creationId="{BD88E80A-5D2A-4013-95D2-F79F51AD0A3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53" creationId="{F83D9EDB-74A2-438D-86DE-CE8A8C05692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54" creationId="{F7B52F5A-188F-4166-B73F-2BEC25B3E71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55" creationId="{3B5D946D-25F1-44D9-9886-45AB0CD198F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56" creationId="{FF8BE4BF-84B0-422D-8C44-DA5817DE530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57" creationId="{DE3F44C4-292E-4953-834F-B75D0F48116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58" creationId="{AE591D0C-30B4-4C1A-A928-30E1CA59937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59" creationId="{79D52CBE-ADC8-4BCB-8DA2-0AE2F022AF9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60" creationId="{BE3DC212-7661-49C1-B483-A615F33BA02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61" creationId="{050476A7-C106-4F25-A09B-5E8C617E18C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62" creationId="{AFBBE9CB-77DD-433F-8BBE-1F93BED08F5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63" creationId="{D8D956F7-49A6-4B4D-824D-48682718865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64" creationId="{321A332F-DD0D-47C6-8ABF-799D344239A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65" creationId="{BDBCDF41-AB6F-43C9-8E8E-6F7530955DA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66" creationId="{9F04F040-6B3D-4B70-94BC-750CC857EE2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67" creationId="{B0CD3BEF-2E1A-4973-8087-FE1502DD032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68" creationId="{2CC92174-8361-45D0-82C9-85ABF538089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69" creationId="{42FB8539-981B-42D3-9156-8AA73A4234B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70" creationId="{8D07F561-6B0E-4A3F-94EC-F526C865DA0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71" creationId="{1A115E50-3333-4C17-9653-E691AEDA315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87" creationId="{7AE1A65E-E0B7-4720-A5BC-E46E995BCC0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88" creationId="{80606AD7-A6FA-4FB2-9F06-2F97FFAD90E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95" creationId="{D6DA63F4-6634-47F8-B2D4-65BED0A1D9D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96" creationId="{F8883A65-97F1-4E8F-B133-0CC887C62D6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699640915" sldId="2076137878"/>
            <ac:spMk id="798" creationId="{DAAA5F70-5ED8-4556-A269-2BA0098A044B}"/>
          </ac:spMkLst>
        </pc:s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1699640915" sldId="2076137878"/>
            <ac:grpSpMk id="37" creationId="{619CCA3B-0443-E8B4-F232-AE8C5CD47044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1699640915" sldId="2076137878"/>
            <ac:grpSpMk id="38" creationId="{F09AEBC2-4736-DA4E-2FE2-C9F1777E05D5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1699640915" sldId="2076137878"/>
            <ac:grpSpMk id="167" creationId="{202A49B7-FFA3-4202-A1E0-2AACFC767872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1699640915" sldId="2076137878"/>
            <ac:grpSpMk id="168" creationId="{3B4AB5B8-8B41-4345-8CFF-E36B8886D3F3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1699640915" sldId="2076137878"/>
            <ac:grpSpMk id="706" creationId="{78630E4C-97F0-46D4-91EB-30E74379764F}"/>
          </ac:grpSpMkLst>
        </pc:grp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217" creationId="{503EBC18-8B1E-4DFA-95A0-82F7F0FDD34C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218" creationId="{7BA8FE15-F27B-4CCA-B144-1D71C6E02D9D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219" creationId="{812129DB-D42C-49E5-82A3-8AFC95963FC7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243" creationId="{AD95629A-000F-476D-B789-F8132FF7790B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246" creationId="{B7D15FF2-86F3-4BEA-A409-00F55D80AC43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247" creationId="{3241A0D5-3872-4F41-963E-9B8D41FA997B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248" creationId="{9894FF1B-AAAE-44CF-93DC-1AFF9D83037C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249" creationId="{06267993-A05A-4B3F-B8E1-C24A70A6C33B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250" creationId="{832F871D-819C-4076-A34D-EF539EF85A0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251" creationId="{080597C1-1324-4C93-9F2C-3BCB80A5A04D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252" creationId="{B848CD7B-CD58-4CEC-9EDF-C13B59FA4E65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253" creationId="{56638D6F-6792-4B18-B37A-9480904C1393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254" creationId="{FFA9A096-7654-4630-8979-9A190B895E65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256" creationId="{8FA4F9FA-1507-4922-8A61-75F83B7EB192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257" creationId="{543C3AE2-2E30-459E-B492-E68EA428DC2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258" creationId="{426C7AA7-F4DA-4F1B-AB66-0FFCFF2663A8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259" creationId="{B76F9CDF-43F8-49D9-AE4B-52035B5A97E3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260" creationId="{3F7FBAB2-FFAB-4469-93B0-5D53A0BC7215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261" creationId="{38314329-783B-4833-BB04-95D42F8E3809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262" creationId="{7EBFB8AA-1A36-4A79-8508-5733A1643829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263" creationId="{B23F54C7-B32B-4C0F-86E4-26337B2B4820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20" creationId="{4C00B7B5-1D62-4849-9B56-08D0D19168D7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21" creationId="{975768F4-6E2C-48D0-89FC-B6282F93AFA6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22" creationId="{1CBA5FCC-89CD-4A92-A081-F296C03FF27B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23" creationId="{C0CC58BE-4DEE-4CBD-ACFD-752406750559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24" creationId="{73F44C16-8FC0-4AF6-AAA1-BC6801FD51B1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25" creationId="{22842FC0-2758-43B1-8428-A39D5309FF83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26" creationId="{D434D200-87FE-4B4E-B154-4ED9A06319E8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27" creationId="{66169C37-8EDC-4166-B361-3C7D9184B357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28" creationId="{3D34E51B-419E-47B5-9909-150B8D2ACB21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29" creationId="{29E9AF18-7A23-4DDD-97F0-F05F43CC00F9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30" creationId="{3A1AAF9E-E15A-46B6-8BA6-E0E706F943B7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31" creationId="{3D99EA5C-86CF-47B7-9FB6-CF57EFC7587E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32" creationId="{720E70F0-4AF5-4477-AB6C-7353FEDD9AB6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33" creationId="{C9C9D904-39B7-4FBB-963E-065EF69D0A8C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34" creationId="{55BA9407-C449-4596-A051-799CDA660027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35" creationId="{DEC9E691-2CFA-46DB-991E-F1ADBE8B821C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36" creationId="{C604C016-1EFC-4A8A-B375-3789684505BA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37" creationId="{B0835DFB-6856-4F0C-90C4-A7BA09C79E14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38" creationId="{7F036974-ABD5-49F4-9F74-3D385E9203DC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39" creationId="{1C15EFD3-D3FC-4FC1-8E08-D54588565B22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40" creationId="{3DC3A5E1-A15D-4461-8687-93F5011F2AD5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41" creationId="{D058596B-56DE-4008-B21A-6DE1B988B731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42" creationId="{0205AC5C-28B5-4A7D-A1C6-EF6659E77885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43" creationId="{A1F80AB4-95A5-40B0-8DC6-CCB6B6082F18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44" creationId="{00B98CC1-6BDF-4951-9CFD-1A1DF6D96623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45" creationId="{6C1CA1D8-C8F3-4BC1-9251-63CDCA6E68F9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46" creationId="{F626917A-A9FF-49FA-B892-0192F0785515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47" creationId="{0650FC27-B78E-4847-85BB-3711120974A3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48" creationId="{FDDD5694-23AE-440B-B998-F6C58DB12350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49" creationId="{413B0122-A6A0-4087-A9D5-0DF8998D6BBD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50" creationId="{85950050-17EE-40CD-8197-45D616D96942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51" creationId="{53BC5E78-05A1-4CEE-A91A-E52708E9A620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52" creationId="{3881094C-85C5-4EC2-A8FC-26F11FEC8984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353" creationId="{F72FE675-21B1-4FFE-96ED-87760D45868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52" creationId="{AF8054FE-0DD2-4DF5-809A-29EDB046568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53" creationId="{862641EE-7BE7-43BF-BB46-E6D8B7ED6AF4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54" creationId="{4D142815-9282-43A0-A0C8-DC60C90ECAA3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55" creationId="{D56FD74B-BF05-401B-A243-CFC6588EA180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56" creationId="{67C5548E-2F35-4222-9655-8B531BB6ED94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57" creationId="{1E55922F-5A86-41EF-90FE-CD28D72E6380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58" creationId="{114FC2D2-B8D5-49E2-93C6-FFA6E8272C6C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59" creationId="{40FB1141-DD8C-4CCA-B0F6-B5A6D9807FA0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60" creationId="{C4469220-431F-4091-9115-F4A1B3B4D494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61" creationId="{BBC2249F-BF7B-49F4-97FE-1733976A38B8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62" creationId="{A7AA1F2C-BF19-4EDD-8765-E838972A5A55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63" creationId="{42A59843-6F32-4140-B010-6C12F771F939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64" creationId="{F3D94046-DEC9-4076-A7A1-E53DD27C773E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65" creationId="{55B91854-D2B0-4188-80B0-A6756E1D249C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66" creationId="{1B42C383-89AC-4201-AA32-86C2BAE5AD1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67" creationId="{AE0ACA9E-C0AF-4AFA-8E86-B794CF535EAD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69" creationId="{1DABC955-4401-4B49-85C1-DDEBF28D67B0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70" creationId="{81A3B235-7598-4C21-8C24-F0B3B29DC416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71" creationId="{6960B36B-BBDA-4958-9229-6A96D828BD9D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72" creationId="{D2EC9767-06AA-4458-94C7-DB9BD87730AB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73" creationId="{C820EEB2-0813-44F1-83D1-D55837059548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74" creationId="{A8C87E00-7120-40AB-B6C8-3B10888F3F64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75" creationId="{851B52C7-DDD8-48E6-B252-014D90C6E590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76" creationId="{112835A8-0CBE-4850-87E6-B95723A5555E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77" creationId="{9C7A722A-2965-4FC6-BA7A-74E78C17890C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78" creationId="{7A247A56-8754-4CB3-825E-BB7F1CD49899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79" creationId="{1604797A-F75A-4082-8E7A-A161B4050EF6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80" creationId="{72290647-6CA7-4009-9C11-EF915A3329E6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81" creationId="{8734A342-41EE-4CAC-8409-3B9CC2B95F9B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83" creationId="{825E3118-1041-4C05-906F-277BDAAA9EF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84" creationId="{9766E16D-F7E4-409F-B08D-5FF1B84676D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85" creationId="{5C9384FE-81C8-4515-81A3-D42E5089FD26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86" creationId="{B12B4D57-32A7-45F5-AD12-C4717D21F99E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87" creationId="{1E05BC1A-F589-4871-BCA0-F8C4AB8232E1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88" creationId="{0F45340F-D358-4C72-BE66-DBB65363740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89" creationId="{28C21A5B-F590-4ADE-A6E9-898ED3E9CCEE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90" creationId="{EF841E0F-6237-4F24-8C9B-4B171E942E6A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91" creationId="{1B153F91-C9C5-401F-B85E-D9DB84550403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92" creationId="{8B003EEF-804E-4931-A52D-E570EA292B35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93" creationId="{B2A56467-0571-4A03-9D00-FCFE007E72C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94" creationId="{A04461F1-B768-4894-94D9-BE685E666271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95" creationId="{DFF1D175-5078-49C6-BE1A-AB9D3827B761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96" creationId="{238713F8-FD7F-464C-9197-8504FE2F11E4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98" creationId="{EE3D7FE1-5E2F-4059-893C-ACF8A512F372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499" creationId="{4E3E7E7A-7441-4CBD-BCAD-877B9609F01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00" creationId="{DD3B70B3-BC7B-4401-A164-4C30753C688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01" creationId="{2C073835-28D1-4548-9E5C-2B1CA3458B52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02" creationId="{865D59F3-8942-4285-B51E-922743299D38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03" creationId="{DABB2C8B-A718-49B0-830F-557175DD2A5E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04" creationId="{F38B4ABC-6D34-47D9-B43A-00F541889EE3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05" creationId="{89C94FD8-B8E4-4510-965F-8F2BA1404BE2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06" creationId="{03077585-1066-4A35-B830-1DEB35AD981B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07" creationId="{1A875560-15B1-4164-AF7D-B44EFC36018A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08" creationId="{61E07393-B5BA-455F-B828-18DDC8A5120E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09" creationId="{FED803F3-2B93-4476-8843-56CB6B005CA5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10" creationId="{FCA3C4C1-6B49-4267-BC26-6BD7BE9C688B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11" creationId="{54FE718C-41E0-4A04-BE60-9B02BDFE0255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12" creationId="{4DF2DAC7-C157-4194-BB90-65EA04A69671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14" creationId="{8B09A2EE-96DD-4DBA-A7B1-6FB9E3A8578C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15" creationId="{CFC5B091-817A-488E-8B77-86816155F4DD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16" creationId="{7D42566C-8191-4B2E-8713-E6D396BC071B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17" creationId="{98A2FC86-7E9D-41B7-958B-F7A27592F9F1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18" creationId="{054C8AD2-80E4-4BBB-8AFC-45D2260CA472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19" creationId="{DE51E7F1-542E-4C6A-8002-9F5C9E291CD4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20" creationId="{27DAAC68-CD04-44AF-AC29-E0163A7AEAF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21" creationId="{7E387D21-6F81-4766-ACCD-BB643A736923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22" creationId="{A0C8AB1F-4B4A-458C-B4B6-2B62AFCF453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23" creationId="{31AEBAFE-A9B0-4E8C-B7CF-9B3FBC9C1AAE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24" creationId="{1CB398FD-7721-484A-B27D-E1D8FCCBF80B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25" creationId="{B3BF5B13-2634-4686-9872-150DB1222D6A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26" creationId="{F9B5428D-7F51-4D20-86EC-FC7F33F91098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27" creationId="{C13E0E67-2D95-4E71-9886-006A476CBFD2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28" creationId="{494F2A1D-1030-46C5-AAF4-47468502925A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29" creationId="{9E6B143E-03BD-4C68-9B83-331E7FE49B3C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31" creationId="{B9099917-81D9-4B90-B8F8-CA034B6E338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32" creationId="{8AB69154-6B2A-4614-849B-383A42131B1D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33" creationId="{A6640430-59C3-46DE-A395-DC54D23C6C80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34" creationId="{1FD838F2-960F-4CEF-927F-A388278826B6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35" creationId="{D94AE415-C9A2-4FDC-AF7D-2EBBD744B34B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36" creationId="{632AE93B-C1E9-4FD6-AAEA-AF692FE4D9B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37" creationId="{06387AAA-2CE1-4BB6-A11D-86C2C84C3AFC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38" creationId="{C334703F-8B30-45E3-883C-96A5C692940B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39" creationId="{97D18832-3C51-48DF-A378-1FB98B12AE65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40" creationId="{4F23F055-80A4-4B77-A5DA-E0C77A867302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41" creationId="{EC4908EA-3299-4AFB-B53F-871AB34902A9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42" creationId="{E6AB2902-4938-40D2-952B-B0EB006FCE1A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43" creationId="{6817DA64-88EA-4D52-B650-5EDECF7A71B2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44" creationId="{BA1105C7-CA32-493F-A093-6BD86C0DBC16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45" creationId="{73B6A045-94CA-4AAC-AB83-DCE86401D34E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46" creationId="{F944B0D6-39A4-46BD-8987-8C0222408AF2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47" creationId="{6121819B-C584-406F-9E93-E215E260BD2C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48" creationId="{FD6698C6-E8F1-4A53-8260-FE9230C67F59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49" creationId="{A22BC30C-2038-48D7-878A-5D7E5317502A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51" creationId="{E0D82582-536E-458F-85ED-D7202E260EA7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52" creationId="{A331EE1D-B233-4C00-B552-F0CAC2341CCD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53" creationId="{BCE8F71F-9E90-4964-99DE-DAAF91775D77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54" creationId="{A38A52F3-76B5-4A47-993A-5974C8B0FF3E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55" creationId="{670EBE12-89E1-4471-99FF-5B26798DB41E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56" creationId="{6E652C00-2237-42FB-BFFF-DB7EBA6D0A27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57" creationId="{0D4B4397-4D63-4E92-9AAF-869CE0D1110D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58" creationId="{EE78E597-4C0F-405C-83C6-C92ABABCC0CD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59" creationId="{A011DEB6-35D4-4F1C-9335-43BB4243A722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60" creationId="{679448C8-BF83-42AF-9E05-91E0C78DD1EA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61" creationId="{7AA1880C-6D67-4160-8F44-FB5D30BB7935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62" creationId="{A9BFBF41-9D6F-4DB2-8658-BC636913E3B2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63" creationId="{83DD704E-4A2B-454B-A945-2D1025B6147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64" creationId="{5DAA3143-2253-4261-9C86-3E8533F86949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65" creationId="{4291EF48-71FB-4E0A-A8E7-E37E34BE1FCD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66" creationId="{3188D522-BA30-4204-9465-6CA34C51D686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67" creationId="{C5DBBC22-5D12-45E3-85C1-EF4E0168737C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68" creationId="{5BED536B-276F-469A-93E6-A6431A7754B0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69" creationId="{AB7E0918-1769-4FAA-9420-29FABCCE6944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70" creationId="{79977227-1DBF-401A-B60F-0FEB79448426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71" creationId="{36186BA3-6D10-4B2A-A027-44B14154B9D6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72" creationId="{D4C65C68-848A-4028-9FCB-77FEA2B93545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74" creationId="{0DA30D83-7E68-4AA5-A7D6-B62299C8EBFA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75" creationId="{A12D3760-1C0D-471C-BF44-9C88274D4BB9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76" creationId="{EE2405EB-B333-494D-93A9-74B5C9346CEE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77" creationId="{25649414-0F31-4082-8CA5-261EBB92509B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78" creationId="{A0BA36F4-D349-4DFD-9080-634351997298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79" creationId="{08012050-FB82-4AF5-9C42-B43C6C43A8C1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80" creationId="{009CCD07-6EA3-4E8C-BF1C-DF195BE38B5B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81" creationId="{323E0753-9654-445E-8E04-EDB9417FC29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82" creationId="{958EB74B-2EC4-40A0-8F10-40BA8828E54A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83" creationId="{6C9AA6E9-66C1-4EA5-A4AB-18F47C249BE4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84" creationId="{667A331A-0244-49B1-8DC5-2B1D8BDA6D4D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85" creationId="{1EC6DE7E-8815-4AB9-B50E-3EB69BB0D898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86" creationId="{FE3980A8-F62E-4CCD-BEA0-757D0966FFF1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87" creationId="{DDEE8C61-7C7B-42C7-BA39-3D1FEDA2E7A8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88" creationId="{BD26F41D-265B-4B66-A2D1-752636255579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89" creationId="{67C152FF-14EE-436B-A22A-9624EA658F0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90" creationId="{13704BD0-A80D-4768-96A7-3D0E81C8E3D9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91" creationId="{780B8F37-7DC3-43B4-94C3-8BDC42CF065D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92" creationId="{75016BFC-855B-4C14-8008-03170375E826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93" creationId="{0E9C52B0-56CF-44F4-AE7A-A9707AEBE551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94" creationId="{C5ED8C7A-B916-4B57-9EEB-50A35782F969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95" creationId="{50C0E8FF-B442-4606-A73F-94DF5798F955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96" creationId="{00D2CC41-B4B4-43D1-B92D-4C3E7E8DD719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97" creationId="{1FA71646-5E0D-43DD-8EA8-6609E3268F86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98" creationId="{514C134C-2B6A-481B-80F2-48375B7071C5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599" creationId="{7A90CD28-1C9C-4488-AC05-9E792761FCD6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00" creationId="{381F3933-B122-415C-B481-641E03A61AD3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01" creationId="{17FFBF2F-C1F9-46C5-BE3B-525C66739357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02" creationId="{88246831-BEA0-41EF-A9D5-1B60514C4D7B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03" creationId="{9EFC136F-0123-4EFF-BEFD-B2E405933FB5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04" creationId="{9F3F0895-D5C3-490D-94D1-D80096B15950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05" creationId="{B386194C-539A-461F-9393-AFFD641D4739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06" creationId="{DC558005-620B-45D7-B4DD-D208EC0912F3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07" creationId="{224EAE45-B89E-49C7-9533-22AC3B9AA8AA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09" creationId="{31ACF8BF-CA76-499C-B57B-1EFA26F50F47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10" creationId="{EDE071C4-9EA2-4B71-82B7-4AA773D5A4D6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11" creationId="{EF8404E6-19AC-4EDF-B5F4-B12E1F05E209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12" creationId="{CCD3CA26-8210-4DDC-A27E-17538B0A2CE7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13" creationId="{88AC9EC7-8D65-43F3-BCB6-C6C76EA4F99C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14" creationId="{CE9B2C53-08E0-4E5F-B8C8-248D34F68E34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15" creationId="{DE57D25A-6D11-4171-9CAE-9807A4FC8004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16" creationId="{9D8FD14A-EC48-46CB-BD91-DBABEC4F0657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17" creationId="{BB4717C4-A15F-406B-BFF3-ECA050DF58C3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18" creationId="{73DAB6A7-066B-4913-B1F4-A8CB259D7D24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19" creationId="{CC5FF28B-0007-4598-9DCF-BF15D5023E81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20" creationId="{586908F8-10E4-4169-87AE-2AA3E9AE049A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21" creationId="{4EA175C9-967A-417E-A1F7-EEC15935CD3C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22" creationId="{4D0738E7-2E9E-4E7A-8763-8281AC9A9785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23" creationId="{53DFF188-0AF4-4AC5-9A4A-8C7BDDFF312A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25" creationId="{150ACD11-5C6F-4804-80DD-3E4EE5B2109B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26" creationId="{CC542AE2-F8ED-4C01-AE4C-9C8D49BA2A91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27" creationId="{4F741595-AD73-40B3-9724-68AAE846E300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28" creationId="{F83AA3BF-F7A4-4828-9F29-33501D334B23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29" creationId="{55D69EA3-16D9-4E6C-9DDC-89466AD8FEE8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30" creationId="{7EEF5FFC-FCFD-4FB6-A1D7-028A66907195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31" creationId="{2023FE58-78B6-4FCA-99B3-4218618655B0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32" creationId="{5F960F18-7570-4A96-8C70-A7470B6D887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33" creationId="{A9DE6861-1DAD-4C2A-B2ED-7F5DD563A884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34" creationId="{3B39F7B2-85A0-4225-B467-B059D610E8E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35" creationId="{8524BE0F-418B-40C4-AA94-D0BDC8FA8D70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36" creationId="{5336A523-E095-4E75-85D5-8C776EE514F4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37" creationId="{B5E72635-B9BA-4C3E-9E60-0EDB7A3DEA8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38" creationId="{CFEAF6CD-15ED-4D45-83E4-BB22F7911AC4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39" creationId="{2A68F0F1-21F0-4AA6-B4D0-CE2406A695F5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40" creationId="{972707B0-8468-4A38-A967-AE7389305C9A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41" creationId="{ADC694AF-DF1C-4390-8A6D-C857602CB9CD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42" creationId="{8BAA12F7-2265-40F3-8D5B-A8DEB7A8DE1A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43" creationId="{70CFDBC8-2E69-44B0-A7CE-FC0E4399E0F2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44" creationId="{0BE9386E-E155-4272-AAE2-6A7793AA5023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45" creationId="{192B1EE9-8DD5-4723-A70C-B8A426441F15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46" creationId="{1487138E-BA3A-43EA-A731-DB7CB8C076B0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47" creationId="{EDDDEF10-6D53-4E40-A838-1D1C07075A8C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48" creationId="{CCD69910-CD19-47B8-8265-CC9BF99FAAE3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49" creationId="{150E5DAB-D24A-4571-BD18-3BC90374ADCB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50" creationId="{AC3E4F87-011E-4F7C-A0B8-BDB6CEE82A2E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52" creationId="{165B7D0D-9922-4DC6-8B58-DC5D4D7C1D9D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53" creationId="{9BE9ABF8-C91C-4265-AD5D-2EE1C7307205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54" creationId="{12914E54-39BF-4F3B-9A4D-5161B83AB1F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55" creationId="{CDD3647B-71EF-45EC-85CC-C0A896B3EA07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56" creationId="{CDBBC52E-510C-4F22-BF67-104DA0588CCB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57" creationId="{10FAE0D7-573A-465F-845E-AB7753B76492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58" creationId="{E83548F7-C9D3-4396-837B-8312DE8AC7E4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59" creationId="{6A8ADCDB-1D94-4379-A0C8-E4043F8B0ADC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60" creationId="{75D39D5B-7392-4B99-93F5-7A4D11090EFD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61" creationId="{F73BF6FF-D370-49E1-8EA4-68E16B658B02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62" creationId="{D3098154-4E5A-424B-80D5-447F62FFD3E0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63" creationId="{CD4A34C3-956A-4AD7-B3A8-E3A0CAD787B9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64" creationId="{5983C6E4-1525-4AD8-92FA-E3A9785822F0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65" creationId="{42C8A4B4-9AC7-4DC8-969B-9404FDDA3741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66" creationId="{EC2F55D0-5DA7-4904-980B-419D0A2DFB84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67" creationId="{115F7004-E4D1-4A96-8CAB-322C997C0C6A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68" creationId="{B203036E-EF1E-4DF9-8A70-5DEA9FB1007C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69" creationId="{11BF1262-FBA1-442D-B552-6ADF95C19D67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71" creationId="{55C3AAC2-D9D2-40DD-9D95-8BD881B2C64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72" creationId="{26F8B06C-A77C-4081-8930-81DE83B10767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73" creationId="{4B44C169-1921-4112-84A1-7F28A2C1872C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74" creationId="{798F3F47-55C0-4337-9EEE-87B16FB7677E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75" creationId="{A2B0F7A8-78B6-4C33-B392-D4C11E4E4E26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76" creationId="{0055BE46-6A9D-413F-9865-3409272EFB97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77" creationId="{EB3E1114-59A7-41AD-8BE0-C62850D84F5D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78" creationId="{9028F8F6-892C-45F9-8BC4-59811CA295CD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79" creationId="{17AC9A2B-2DF1-46FB-8E00-758EDBC36D58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80" creationId="{D578E7CF-41EB-47E0-98D2-5739482FFEFB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81" creationId="{FA08FB15-C5F4-4DF3-A082-77C2E65D6F7D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82" creationId="{6284AB3C-1BF7-445B-AFB4-61AF877C6EBC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83" creationId="{8CF2F592-08D4-4E65-B7E5-18CB502E4EC9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84" creationId="{600AC0AE-6037-47AB-987E-AE7F3508C544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85" creationId="{791F7916-27B1-47FD-9CF2-7A21AEEB5F41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86" creationId="{503A1D06-368D-4FA9-B933-997B0E73E3F5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87" creationId="{EA830BA1-AEDF-4EAF-BD46-D0883986A64E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88" creationId="{B932F6B3-2F71-4740-B03F-161A489B3F8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89" creationId="{15651C99-4471-4305-85E1-45D6940EA8ED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90" creationId="{AEB5B558-830F-4342-94DA-901EA3F9CC5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91" creationId="{4DB15835-B375-4154-B114-4B4EB0030E12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92" creationId="{96DAA52C-C602-4D00-9204-BBB9A7A268F5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93" creationId="{EA5308B4-4D7F-4A57-B656-71C1762FD02B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94" creationId="{DC9C765A-A04D-41A6-9EF8-6E5CDF11D247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95" creationId="{11DC106E-8160-405F-971C-6B2419A50B91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96" creationId="{FB8A4C5D-F57F-43B9-A6DD-336C556C629F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98" creationId="{C0F3E75E-0E73-4663-80F2-E37D48054E57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699" creationId="{7A92EA57-C7A2-4CCF-9098-C1AAF111C16E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700" creationId="{DCB93A3C-E5CB-488D-AE3D-AECA0D6B889E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701" creationId="{B1570A05-BD33-4C6B-91A7-15ECFA494D8C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702" creationId="{5FA17633-EA8D-4066-B0DE-0FCD14677B98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703" creationId="{678E229C-94F4-4F21-BBFC-62C96530FE96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704" creationId="{1A776DA1-9999-4EF7-A89A-6F811C1786BD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705" creationId="{313B5C1B-6F67-4088-A7EB-C67561F6EE73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708" creationId="{420FEC6F-7B1A-4A4F-9BED-D1F6D2AE6693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789" creationId="{1B92DE3A-C554-4FF6-BE79-3F2BEDADC821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790" creationId="{ED9CDCE0-36D5-44E1-84E3-8C3F986AEF27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791" creationId="{17D49B47-3408-4556-BBA5-6D1AB2D9FA98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1699640915" sldId="2076137878"/>
            <ac:picMk id="797" creationId="{3E6A8B33-8D37-45C8-8FBC-F4BC50A98CC1}"/>
          </ac:picMkLst>
        </pc:picChg>
      </pc:sldChg>
      <pc:sldChg chg="addSp delSp modSp add del mod modNotes">
        <pc:chgData name="Dharmesh Desai" userId="3a91a919-49d5-4031-945e-7714dc3b3a85" providerId="ADAL" clId="{863E644D-2FFE-4104-BDC5-468882D528D5}" dt="2023-09-11T10:52:00.359" v="130" actId="47"/>
        <pc:sldMkLst>
          <pc:docMk/>
          <pc:sldMk cId="3342785615" sldId="2076137879"/>
        </pc:sldMkLst>
        <pc:spChg chg="del">
          <ac:chgData name="Dharmesh Desai" userId="3a91a919-49d5-4031-945e-7714dc3b3a85" providerId="ADAL" clId="{863E644D-2FFE-4104-BDC5-468882D528D5}" dt="2023-09-11T10:13:55.632" v="38" actId="21"/>
          <ac:spMkLst>
            <pc:docMk/>
            <pc:sldMk cId="3342785615" sldId="2076137879"/>
            <ac:spMk id="4" creationId="{0A9CE6EC-19B7-47DD-842A-83E37C6F9E1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5" creationId="{ABAB1858-2363-EA4C-6825-582DDD42B63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6" creationId="{6AFD9FB8-1354-A425-4245-417370560C6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7" creationId="{BEBDFA12-5797-AEEB-7E74-EC95E8C66011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8" creationId="{66588F1D-BD2A-D9C2-9BEF-1604C44C469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9" creationId="{CCB8F924-DA05-F892-59F2-FEC22E8A2CB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0" creationId="{165E108B-102A-F075-E00F-F39413D6EBB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2" creationId="{6F5E7DC2-4484-42C1-BA4B-41F9ED40975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3" creationId="{8DF99B3C-C04F-EFA4-974C-5AE59F8C72D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4" creationId="{C97B9EFE-6EED-0258-F0EF-712F3AA7373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5" creationId="{A2B54E55-334C-78AF-3771-25779CB996F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6" creationId="{C43C99A9-A584-B105-126C-DF49490AF2C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7" creationId="{2B01ECB1-FE11-8AF0-FEBE-5E591B1D6D8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8" creationId="{7043A3DF-CEF4-CDFF-E375-6A49B012925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9" creationId="{78B32739-6020-1284-18D1-6875452887A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20" creationId="{8C52B957-2251-628E-2229-76F98CFB0B6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21" creationId="{7FBD23A1-E3E4-A6A6-3D54-4ABC8B312D1B}"/>
          </ac:spMkLst>
        </pc:spChg>
        <pc:spChg chg="add del mod">
          <ac:chgData name="Dharmesh Desai" userId="3a91a919-49d5-4031-945e-7714dc3b3a85" providerId="ADAL" clId="{863E644D-2FFE-4104-BDC5-468882D528D5}" dt="2023-09-11T10:14:00.242" v="39" actId="21"/>
          <ac:spMkLst>
            <pc:docMk/>
            <pc:sldMk cId="3342785615" sldId="2076137879"/>
            <ac:spMk id="24" creationId="{D822E670-F0BA-9449-1355-85E1CDF4D00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66" creationId="{BACF2F86-273D-476D-8DC9-657D317EFD0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67" creationId="{C6FC703D-4075-4FC9-AB58-082C968F677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68" creationId="{9AFDBCD8-A689-49D5-8480-4456E052B5C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69" creationId="{DC1A0D0C-3BA3-4AD6-8643-FCC07D8AF59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70" creationId="{7515F8F0-8667-48CB-852C-6605C076727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72" creationId="{E4F40DA2-1320-4A7F-BB5F-C572592E9C8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73" creationId="{41CDF596-9D62-40BA-9186-FFEFDDCAA38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74" creationId="{8C2DE679-3847-4CD1-8605-8416563161F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75" creationId="{8A0F36A8-90E0-4192-A07C-B7804EE8F9D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78" creationId="{407DDA9B-3992-4F79-A960-85BCD349233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80" creationId="{071063B1-23DB-4251-93AC-383B3D7AC18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81" creationId="{6E9567CD-2E46-43A2-AD4A-569B418F4FF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82" creationId="{39468C23-B898-41EB-9322-63FC177219B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83" creationId="{7FA79C88-3BEE-45FC-9887-A3B00875643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84" creationId="{D5EA9A35-D256-491F-A4A2-DA79FF2DC09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85" creationId="{86747453-565C-4670-A3BB-6FB6575F3E3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86" creationId="{94DFCA8F-C32A-4C96-8AEB-4ED34BBFCB7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87" creationId="{6BEBA9B6-B7CA-47E8-BBC0-92B4CA98857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88" creationId="{D35AEFC7-1309-4097-A4F6-50942CD00F0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89" creationId="{F43D5192-DC0A-4DCC-A3F3-41977BD4642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90" creationId="{79890F4C-01AA-4F45-9517-D4543EF9179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92" creationId="{7F88DC59-0913-4AC5-916C-DE1085194C2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93" creationId="{698B1A3F-C103-4FA9-87BD-4F330910736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95" creationId="{F40F6B88-7EFB-4EE6-9C2C-694931F8F84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96" creationId="{99612D6D-8720-455D-8A5E-5A4BCA57FC3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97" creationId="{F3D2B607-CEDA-43C1-A449-67096DE009A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01" creationId="{F2D0519C-59F2-439C-A9A9-DDEAAFA4C08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02" creationId="{0116DBA6-5FB7-42ED-AB7B-90F3A97FAAC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03" creationId="{5DEB4927-278A-4828-8654-542441B7843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04" creationId="{188F2B0E-DAF9-4A66-8886-78684834C62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05" creationId="{987EBF44-918C-49D6-80FC-F29D37BBF26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06" creationId="{EBF1C437-6DB3-4951-9126-D757EF77FBF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07" creationId="{F830ED95-EA59-4C52-9D92-12EECDD468D1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08" creationId="{AA378CB5-E33C-4B30-A3F9-4DB41A64456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09" creationId="{474A7643-1500-409F-BBA7-5F9ED6AD1B6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10" creationId="{1FA2534D-CC35-43E4-A12C-953D1F0D7AB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11" creationId="{91D1690E-6F63-4597-985F-B7C92F3DC9E1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12" creationId="{AE188941-3CE9-43F1-AA1D-EA78EF1C344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19" creationId="{698D9058-0700-4C48-8598-4AED688AF5C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22" creationId="{3E60583A-3A3D-4B41-961C-A89825222A2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23" creationId="{3C4EB56D-4EDA-48C6-A6DD-C44A0F32BF7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24" creationId="{C2B8FF23-990C-46EA-81DC-8E6A35BBCE5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26" creationId="{64FD7466-D852-4EB3-B4AE-CECD962136F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27" creationId="{66242595-F356-40DA-8252-5F08556BFA5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28" creationId="{62F21623-380C-4942-90F4-BD4A4A609A6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30" creationId="{9E5C7C20-F1BE-45D7-BB6C-4585A3EFE31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31" creationId="{7B7A2F43-721D-4F93-949F-9AAF82A683B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32" creationId="{C2AB29F8-1D49-473C-9722-C86FB8A661E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34" creationId="{DA04DB4B-53B0-4C64-AA0C-36972F64EA2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35" creationId="{99F70B70-B486-4B26-A91E-8F65FD1B94D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36" creationId="{F3ECBFEE-7310-41F7-9E73-0166F678C7A1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38" creationId="{E512D374-A561-4018-96C4-B2EECFFEC26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39" creationId="{0593C36D-DEBB-47EF-82E1-E87081AC623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40" creationId="{931E6315-DA36-473C-8987-62D35703D20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316" creationId="{48B55904-6BCA-46CF-895E-99F53ED5748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062" creationId="{99AF3799-5FAB-6967-8EAD-5F748BC60BC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063" creationId="{91CC5F56-4412-44BB-29C4-32AA5B91B3F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065" creationId="{CFD29D62-1501-586D-B673-FEBE57A725C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342785615" sldId="2076137879"/>
            <ac:spMk id="1066" creationId="{86874614-0649-D234-C3FC-E3502C833473}"/>
          </ac:spMkLst>
        </pc:s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3342785615" sldId="2076137879"/>
            <ac:grpSpMk id="11" creationId="{69747BE8-7862-6652-0924-854E75F4491A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3342785615" sldId="2076137879"/>
            <ac:grpSpMk id="22" creationId="{51EA2A35-820C-11EA-18E0-CAD6F5E7DB2E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3342785615" sldId="2076137879"/>
            <ac:grpSpMk id="23" creationId="{F1E2D8B1-9895-CE06-8516-7A41D7187404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3342785615" sldId="2076137879"/>
            <ac:grpSpMk id="79" creationId="{59523737-E0F4-4E0F-BE2B-FF9600AA77BE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3342785615" sldId="2076137879"/>
            <ac:grpSpMk id="91" creationId="{E8AB5119-466A-4ADE-8DC6-E4A1175AD716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3342785615" sldId="2076137879"/>
            <ac:grpSpMk id="94" creationId="{61EA2500-B4F8-4945-98D4-BA074D2B618D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3342785615" sldId="2076137879"/>
            <ac:grpSpMk id="120" creationId="{12557B9A-DD0C-4607-BDB7-615F12E99F61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3342785615" sldId="2076137879"/>
            <ac:grpSpMk id="125" creationId="{2B180133-150D-4DEA-8297-CCCFD98E057F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3342785615" sldId="2076137879"/>
            <ac:grpSpMk id="129" creationId="{8BED0F90-FD97-4A14-8C5C-7B110A2ADD5C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3342785615" sldId="2076137879"/>
            <ac:grpSpMk id="133" creationId="{900D34F7-5C36-4C02-9DC9-E5606959C848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3342785615" sldId="2076137879"/>
            <ac:grpSpMk id="137" creationId="{53BACE53-5FE4-40BD-A25F-50535EED6BB9}"/>
          </ac:grpSpMkLst>
        </pc:gr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3342785615" sldId="2076137879"/>
            <ac:graphicFrameMk id="64" creationId="{0CACCA3D-E4EE-457E-9105-BEBF094164E4}"/>
          </ac:graphicFrameMkLst>
        </pc:graphicFrame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3342785615" sldId="2076137879"/>
            <ac:graphicFrameMk id="148" creationId="{2AAEAA48-53E5-4FA9-B392-C5F69526DD52}"/>
          </ac:graphicFrameMkLst>
        </pc:graphicFrame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3342785615" sldId="2076137879"/>
            <ac:picMk id="2" creationId="{BD7A53AA-0B6C-B5AC-6713-4066C00D5DDE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3342785615" sldId="2076137879"/>
            <ac:picMk id="65" creationId="{E3D88536-3333-4867-9F43-E5D998D95B2C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3342785615" sldId="2076137879"/>
            <ac:picMk id="98" creationId="{E0CD033A-5045-4BD2-B002-3869D64D789D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3342785615" sldId="2076137879"/>
            <ac:picMk id="121" creationId="{9C1F728E-EC48-473F-806E-8750C2E365C0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3342785615" sldId="2076137879"/>
            <ac:picMk id="1026" creationId="{85C0DEA8-E0F5-9E7B-6A98-FD90EBE356AA}"/>
          </ac:picMkLst>
        </pc:picChg>
      </pc:sldChg>
      <pc:sldChg chg="modSp add del mod modNotes">
        <pc:chgData name="Dharmesh Desai" userId="3a91a919-49d5-4031-945e-7714dc3b3a85" providerId="ADAL" clId="{863E644D-2FFE-4104-BDC5-468882D528D5}" dt="2023-09-11T10:49:17.178" v="118" actId="47"/>
        <pc:sldMkLst>
          <pc:docMk/>
          <pc:sldMk cId="4156104109" sldId="2145709852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2" creationId="{27652685-87E9-E86F-118D-042EB111C8B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3" creationId="{EDB5FC0D-8426-0C90-2FD5-BD40410CC27D}"/>
          </ac:spMkLst>
        </pc:spChg>
        <pc:spChg chg="mod">
          <ac:chgData name="Dharmesh Desai" userId="3a91a919-49d5-4031-945e-7714dc3b3a85" providerId="ADAL" clId="{863E644D-2FFE-4104-BDC5-468882D528D5}" dt="2023-09-11T10:47:02.544" v="63" actId="27636"/>
          <ac:spMkLst>
            <pc:docMk/>
            <pc:sldMk cId="4156104109" sldId="2145709852"/>
            <ac:spMk id="4" creationId="{0A9CE6EC-19B7-47DD-842A-83E37C6F9E1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5" creationId="{7028A622-4E70-609F-EFAE-233D69F726E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6" creationId="{B6053F9A-DB6E-2879-DC36-D9CCC62A0E3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15" creationId="{33768B63-4986-4568-A9F7-FCD2373976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17" creationId="{355D577D-2A60-4FBF-A840-17F4733AB20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18" creationId="{9A667EED-9B59-452B-97C1-152D0312990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19" creationId="{72141F6D-973D-4324-B21C-5AC611D44D8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20" creationId="{29A06DE0-A837-4B8B-9585-6F4F776CB61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22" creationId="{C89FF580-235B-45D0-9B13-3073F1FA8EA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23" creationId="{1BC6A114-811E-41E0-9170-E20EB9F6FE0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24" creationId="{364802D6-0255-435D-9093-210EFB2908A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25" creationId="{B98D320F-D353-4134-B45E-EB2501A08C5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26" creationId="{185D1389-C559-45E0-951D-63ED70AD589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27" creationId="{1940DADB-BEA1-4ED7-9E6B-09E87B8612C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30" creationId="{6A76BFCF-4F67-4826-BA7D-440A867F82F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31" creationId="{97F012BD-5FEC-4D6B-B258-5D54743A94B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33" creationId="{98B7F573-60C7-4D52-9A4B-B391D2E51B8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34" creationId="{77832F19-49C0-44A8-A9A4-E2FEA5ABAA1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35" creationId="{87EC1E1D-AC42-4B6F-8209-2B6A2B08A7E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36" creationId="{08EEFCAF-91B7-47DC-93F6-EAB31E36559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37" creationId="{608516E6-AE80-44D0-B61C-B6C83C427BE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38" creationId="{08612F83-479E-4C86-ADF7-F33B60B6E9A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39" creationId="{154E6095-4306-474E-87E3-C0BF0EEEBB7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40" creationId="{77F29C12-084F-4CC7-A89D-E6B2060B089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41" creationId="{DAA59AE2-46FF-4A53-9FFC-FB94DEF6372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42" creationId="{352016BA-7579-4227-AAF5-3B746F16E86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43" creationId="{5EDFA17D-EBD2-4083-9CAA-BDAE63789A9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44" creationId="{867E0ABD-532D-4A85-B7D1-B8FD19CDE97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45" creationId="{AFFDD6F3-5CC3-4868-954C-AA13ABC8D57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50" creationId="{37B65E3C-A839-465A-9F69-1B0952A106E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51" creationId="{582EB630-5ACE-4B65-A824-754094A90A3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52" creationId="{5436E7A9-8C52-4223-955D-96667BA2207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53" creationId="{91777ECB-157B-4F20-8925-040FD900D3C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54" creationId="{A8E4D395-C44F-4BD3-8E7A-54DE93C32F6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56" creationId="{DED3F24B-A5AB-4510-8C3A-76FBB69B04C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57" creationId="{ABCCC114-D52A-41C2-B116-9854DFB3190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58" creationId="{26BC2D90-F2D5-4810-BFFE-2EAF481E1DA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59" creationId="{24E3DBBB-F43F-49C3-AF52-CDA88F07B0D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60" creationId="{72326133-CA09-4193-BEC2-099DBEBC535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61" creationId="{27582811-8C38-413A-B6A4-DBFB524ED05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84" creationId="{F09625C7-6209-40D7-9E5C-44722D4A041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85" creationId="{C9220B4F-8D1C-42AB-90A1-64A0734100A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86" creationId="{13C870C3-65F5-4406-AB78-35ED448DC6D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87" creationId="{E0C646A0-6267-455A-8075-D881B80DAFD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89" creationId="{99E9C1DD-87F4-4C1C-A9F2-87BB4CFAD25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90" creationId="{CD69696D-BA79-4A57-ACB7-1FC58B4B083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92" creationId="{FBBF8246-4982-4B87-9162-C06DC6F53D8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93" creationId="{558DFD01-55AE-466F-A4CC-E080984D05B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95" creationId="{518DB40A-47A0-4943-961A-E6C0841FB55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196" creationId="{D8E16BF8-A09E-43C8-AA1F-293401899CC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156104109" sldId="2145709852"/>
            <ac:spMk id="316" creationId="{48B55904-6BCA-46CF-895E-99F53ED57486}"/>
          </ac:spMkLst>
        </pc:s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4156104109" sldId="2145709852"/>
            <ac:grpSpMk id="7" creationId="{EE5FECBE-57CF-AD9F-2711-2C52F2632A0A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4156104109" sldId="2145709852"/>
            <ac:grpSpMk id="116" creationId="{A06C5018-5C23-4DCB-8642-1DE4F32CF03B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4156104109" sldId="2145709852"/>
            <ac:grpSpMk id="121" creationId="{FBE5D250-34FC-4000-8764-2BD962B84755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4156104109" sldId="2145709852"/>
            <ac:grpSpMk id="129" creationId="{AB60060B-CF23-4E09-B399-2CF6B1564CEB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4156104109" sldId="2145709852"/>
            <ac:grpSpMk id="149" creationId="{F6B8FCCA-F51E-4B92-9B02-A6DE04E06AAB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4156104109" sldId="2145709852"/>
            <ac:grpSpMk id="181" creationId="{B2F8CB05-8285-41E0-BECB-CB4882D82D42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4156104109" sldId="2145709852"/>
            <ac:grpSpMk id="183" creationId="{D0B8A333-965F-4B1D-B1DB-7BBA256501FE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4156104109" sldId="2145709852"/>
            <ac:grpSpMk id="188" creationId="{E481D607-9094-4148-915C-4478796CADA7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4156104109" sldId="2145709852"/>
            <ac:grpSpMk id="191" creationId="{4E446BE0-E9ED-4EB5-B4CB-B52526052FBF}"/>
          </ac:grpSpMkLst>
        </pc:grp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4156104109" sldId="2145709852"/>
            <ac:picMk id="111" creationId="{352B1478-A714-418C-B35B-6398EA1C4AA3}"/>
          </ac:picMkLst>
        </pc:picChg>
        <pc:cxnChg chg="mod">
          <ac:chgData name="Dharmesh Desai" userId="3a91a919-49d5-4031-945e-7714dc3b3a85" providerId="ADAL" clId="{863E644D-2FFE-4104-BDC5-468882D528D5}" dt="2023-09-11T10:47:02.451" v="62"/>
          <ac:cxnSpMkLst>
            <pc:docMk/>
            <pc:sldMk cId="4156104109" sldId="2145709852"/>
            <ac:cxnSpMk id="132" creationId="{E927C634-295A-4CE1-A6CA-41D37C0DF4E8}"/>
          </ac:cxnSpMkLst>
        </pc:cxnChg>
        <pc:cxnChg chg="mod">
          <ac:chgData name="Dharmesh Desai" userId="3a91a919-49d5-4031-945e-7714dc3b3a85" providerId="ADAL" clId="{863E644D-2FFE-4104-BDC5-468882D528D5}" dt="2023-09-11T10:47:02.451" v="62"/>
          <ac:cxnSpMkLst>
            <pc:docMk/>
            <pc:sldMk cId="4156104109" sldId="2145709852"/>
            <ac:cxnSpMk id="146" creationId="{0982869D-1013-459E-883B-CD8563798317}"/>
          </ac:cxnSpMkLst>
        </pc:cxnChg>
        <pc:cxnChg chg="mod">
          <ac:chgData name="Dharmesh Desai" userId="3a91a919-49d5-4031-945e-7714dc3b3a85" providerId="ADAL" clId="{863E644D-2FFE-4104-BDC5-468882D528D5}" dt="2023-09-11T10:47:02.451" v="62"/>
          <ac:cxnSpMkLst>
            <pc:docMk/>
            <pc:sldMk cId="4156104109" sldId="2145709852"/>
            <ac:cxnSpMk id="147" creationId="{E12526B4-461C-41E6-B261-C0FD13AAD4FA}"/>
          </ac:cxnSpMkLst>
        </pc:cxnChg>
        <pc:cxnChg chg="mod">
          <ac:chgData name="Dharmesh Desai" userId="3a91a919-49d5-4031-945e-7714dc3b3a85" providerId="ADAL" clId="{863E644D-2FFE-4104-BDC5-468882D528D5}" dt="2023-09-11T10:47:02.451" v="62"/>
          <ac:cxnSpMkLst>
            <pc:docMk/>
            <pc:sldMk cId="4156104109" sldId="2145709852"/>
            <ac:cxnSpMk id="148" creationId="{01A2D769-C96D-45BD-A28D-6B899462A8F9}"/>
          </ac:cxnSpMkLst>
        </pc:cxnChg>
        <pc:cxnChg chg="mod">
          <ac:chgData name="Dharmesh Desai" userId="3a91a919-49d5-4031-945e-7714dc3b3a85" providerId="ADAL" clId="{863E644D-2FFE-4104-BDC5-468882D528D5}" dt="2023-09-11T10:47:02.451" v="62"/>
          <ac:cxnSpMkLst>
            <pc:docMk/>
            <pc:sldMk cId="4156104109" sldId="2145709852"/>
            <ac:cxnSpMk id="182" creationId="{B6A1421F-3E71-4B4F-B7D2-6C6DD5171F5E}"/>
          </ac:cxnSpMkLst>
        </pc:cxnChg>
        <pc:cxnChg chg="mod">
          <ac:chgData name="Dharmesh Desai" userId="3a91a919-49d5-4031-945e-7714dc3b3a85" providerId="ADAL" clId="{863E644D-2FFE-4104-BDC5-468882D528D5}" dt="2023-09-11T10:47:02.451" v="62"/>
          <ac:cxnSpMkLst>
            <pc:docMk/>
            <pc:sldMk cId="4156104109" sldId="2145709852"/>
            <ac:cxnSpMk id="194" creationId="{0D55A871-8B6E-471A-9299-48439038EE4C}"/>
          </ac:cxnSpMkLst>
        </pc:cxnChg>
      </pc:sldChg>
      <pc:sldChg chg="delSp modSp add mod modAnim">
        <pc:chgData name="Dharmesh Desai" userId="3a91a919-49d5-4031-945e-7714dc3b3a85" providerId="ADAL" clId="{863E644D-2FFE-4104-BDC5-468882D528D5}" dt="2023-09-11T10:55:47.732" v="168"/>
        <pc:sldMkLst>
          <pc:docMk/>
          <pc:sldMk cId="3687216369" sldId="2145709853"/>
        </pc:sldMkLst>
        <pc:spChg chg="del mod">
          <ac:chgData name="Dharmesh Desai" userId="3a91a919-49d5-4031-945e-7714dc3b3a85" providerId="ADAL" clId="{863E644D-2FFE-4104-BDC5-468882D528D5}" dt="2023-09-11T10:49:13.124" v="117" actId="478"/>
          <ac:spMkLst>
            <pc:docMk/>
            <pc:sldMk cId="3687216369" sldId="2145709853"/>
            <ac:spMk id="72" creationId="{283E6E3B-C661-52E3-D399-3E4F5B5C2923}"/>
          </ac:spMkLst>
        </pc:sp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4266338268" sldId="2146847786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266338268" sldId="2146847786"/>
            <ac:spMk id="2" creationId="{A948D26A-85F4-05BF-53E9-1E837390AB9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266338268" sldId="2146847786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266338268" sldId="2146847786"/>
            <ac:spMk id="9" creationId="{C060C7A5-5D6A-C96F-E42E-F3E5A4A7281C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4266338268" sldId="2146847786"/>
            <ac:graphicFrameMk id="4" creationId="{2280351C-0F04-DAE0-056D-6C52C7775A06}"/>
          </ac:graphicFrameMkLst>
        </pc:graphicFrame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1840626297" sldId="2146847788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840626297" sldId="2146847788"/>
            <ac:spMk id="2" creationId="{A948D26A-85F4-05BF-53E9-1E837390AB9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840626297" sldId="2146847788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840626297" sldId="2146847788"/>
            <ac:spMk id="9" creationId="{C060C7A5-5D6A-C96F-E42E-F3E5A4A7281C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1840626297" sldId="2146847788"/>
            <ac:graphicFrameMk id="4" creationId="{19CEA841-023C-939E-6401-340E0317DA5E}"/>
          </ac:graphicFrameMkLst>
        </pc:graphicFrame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2444596376" sldId="2146847789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444596376" sldId="2146847789"/>
            <ac:spMk id="2" creationId="{A948D26A-85F4-05BF-53E9-1E837390AB9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444596376" sldId="2146847789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444596376" sldId="2146847789"/>
            <ac:spMk id="9" creationId="{C060C7A5-5D6A-C96F-E42E-F3E5A4A7281C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2444596376" sldId="2146847789"/>
            <ac:graphicFrameMk id="5" creationId="{28ABB339-8C62-48F8-0CDC-186E67140B3A}"/>
          </ac:graphicFrameMkLst>
        </pc:graphicFrame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3648469359" sldId="2146847790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648469359" sldId="2146847790"/>
            <ac:spMk id="2" creationId="{A948D26A-85F4-05BF-53E9-1E837390AB9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648469359" sldId="2146847790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648469359" sldId="2146847790"/>
            <ac:spMk id="9" creationId="{C060C7A5-5D6A-C96F-E42E-F3E5A4A7281C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3648469359" sldId="2146847790"/>
            <ac:graphicFrameMk id="4" creationId="{F8E96610-8A83-8E7D-1863-9FDBA1C2FFF7}"/>
          </ac:graphicFrameMkLst>
        </pc:graphicFrame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4058150733" sldId="2146847791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058150733" sldId="2146847791"/>
            <ac:spMk id="2" creationId="{A948D26A-85F4-05BF-53E9-1E837390AB9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058150733" sldId="2146847791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4058150733" sldId="2146847791"/>
            <ac:spMk id="9" creationId="{C060C7A5-5D6A-C96F-E42E-F3E5A4A7281C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4058150733" sldId="2146847791"/>
            <ac:graphicFrameMk id="5" creationId="{BBC1BE1C-0521-95A8-D017-DC43CE607DF0}"/>
          </ac:graphicFrameMkLst>
        </pc:graphicFrame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1520532345" sldId="2146847792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520532345" sldId="2146847792"/>
            <ac:spMk id="2" creationId="{A948D26A-85F4-05BF-53E9-1E837390AB9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520532345" sldId="2146847792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520532345" sldId="2146847792"/>
            <ac:spMk id="9" creationId="{C060C7A5-5D6A-C96F-E42E-F3E5A4A7281C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1520532345" sldId="2146847792"/>
            <ac:graphicFrameMk id="4" creationId="{AA4093E3-A3B2-A042-CA9A-2426E5C3F3D2}"/>
          </ac:graphicFrameMkLst>
        </pc:graphicFrame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1071849745" sldId="2146847793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071849745" sldId="2146847793"/>
            <ac:spMk id="2" creationId="{A948D26A-85F4-05BF-53E9-1E837390AB9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071849745" sldId="2146847793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071849745" sldId="2146847793"/>
            <ac:spMk id="9" creationId="{C060C7A5-5D6A-C96F-E42E-F3E5A4A7281C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1071849745" sldId="2146847793"/>
            <ac:graphicFrameMk id="5" creationId="{AB9E878A-7A97-C27A-A56D-0C8CA3DB014A}"/>
          </ac:graphicFrameMkLst>
        </pc:graphicFrameChg>
      </pc:sldChg>
      <pc:sldChg chg="modSp modNotes">
        <pc:chgData name="Dharmesh Desai" userId="3a91a919-49d5-4031-945e-7714dc3b3a85" providerId="ADAL" clId="{863E644D-2FFE-4104-BDC5-468882D528D5}" dt="2023-09-11T10:47:02.451" v="62"/>
        <pc:sldMkLst>
          <pc:docMk/>
          <pc:sldMk cId="2996615376" sldId="2146847795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996615376" sldId="2146847795"/>
            <ac:spMk id="4" creationId="{A1F3E075-A5AF-BBA1-EEBB-A6B0AE05B4AC}"/>
          </ac:spMkLst>
        </pc:sp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2996615376" sldId="2146847795"/>
            <ac:picMk id="8" creationId="{D1F26D90-6CC1-B398-2753-1981F4243A58}"/>
          </ac:picMkLst>
        </pc:pic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1920044329" sldId="2146847797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920044329" sldId="2146847797"/>
            <ac:spMk id="2" creationId="{A948D26A-85F4-05BF-53E9-1E837390AB9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920044329" sldId="2146847797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920044329" sldId="2146847797"/>
            <ac:spMk id="9" creationId="{C060C7A5-5D6A-C96F-E42E-F3E5A4A7281C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1920044329" sldId="2146847797"/>
            <ac:graphicFrameMk id="4" creationId="{2024B003-B7BA-07C4-4268-6AE1BB7388C6}"/>
          </ac:graphicFrameMkLst>
        </pc:graphicFrame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1506649625" sldId="2146847798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506649625" sldId="2146847798"/>
            <ac:spMk id="2" creationId="{A948D26A-85F4-05BF-53E9-1E837390AB9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506649625" sldId="2146847798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506649625" sldId="2146847798"/>
            <ac:spMk id="9" creationId="{C060C7A5-5D6A-C96F-E42E-F3E5A4A7281C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1506649625" sldId="2146847798"/>
            <ac:graphicFrameMk id="5" creationId="{E775FDEA-CB95-AD7E-5152-0B8D4E979AA3}"/>
          </ac:graphicFrameMkLst>
        </pc:graphicFrame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1346909049" sldId="2146847799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346909049" sldId="2146847799"/>
            <ac:spMk id="2" creationId="{A948D26A-85F4-05BF-53E9-1E837390AB9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346909049" sldId="2146847799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346909049" sldId="2146847799"/>
            <ac:spMk id="9" creationId="{C060C7A5-5D6A-C96F-E42E-F3E5A4A7281C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1346909049" sldId="2146847799"/>
            <ac:graphicFrameMk id="5" creationId="{93A69454-3491-D2EE-982F-3F2A1C94A420}"/>
          </ac:graphicFrameMkLst>
        </pc:graphicFrame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568725544" sldId="2146847800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568725544" sldId="2146847800"/>
            <ac:spMk id="2" creationId="{A948D26A-85F4-05BF-53E9-1E837390AB9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568725544" sldId="2146847800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568725544" sldId="2146847800"/>
            <ac:spMk id="9" creationId="{C060C7A5-5D6A-C96F-E42E-F3E5A4A7281C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568725544" sldId="2146847800"/>
            <ac:graphicFrameMk id="4" creationId="{5FBD02D6-6764-8EE9-A666-B42EBD958EDF}"/>
          </ac:graphicFrameMkLst>
        </pc:graphicFrameChg>
      </pc:sldChg>
      <pc:sldChg chg="delSp modSp mod modNotes">
        <pc:chgData name="Dharmesh Desai" userId="3a91a919-49d5-4031-945e-7714dc3b3a85" providerId="ADAL" clId="{863E644D-2FFE-4104-BDC5-468882D528D5}" dt="2023-09-11T10:56:46.612" v="170" actId="1076"/>
        <pc:sldMkLst>
          <pc:docMk/>
          <pc:sldMk cId="2606645337" sldId="2146847802"/>
        </pc:sldMkLst>
        <pc:spChg chg="del">
          <ac:chgData name="Dharmesh Desai" userId="3a91a919-49d5-4031-945e-7714dc3b3a85" providerId="ADAL" clId="{863E644D-2FFE-4104-BDC5-468882D528D5}" dt="2023-09-11T10:47:12.006" v="64" actId="478"/>
          <ac:spMkLst>
            <pc:docMk/>
            <pc:sldMk cId="2606645337" sldId="2146847802"/>
            <ac:spMk id="2" creationId="{C3B1CA95-8982-878D-57EE-2CA9900C4D3F}"/>
          </ac:spMkLst>
        </pc:spChg>
        <pc:spChg chg="mod">
          <ac:chgData name="Dharmesh Desai" userId="3a91a919-49d5-4031-945e-7714dc3b3a85" providerId="ADAL" clId="{863E644D-2FFE-4104-BDC5-468882D528D5}" dt="2023-09-11T10:47:20.918" v="66" actId="14100"/>
          <ac:spMkLst>
            <pc:docMk/>
            <pc:sldMk cId="2606645337" sldId="2146847802"/>
            <ac:spMk id="10" creationId="{9CC7984C-024A-5A22-171A-6ECF0A50FF58}"/>
          </ac:spMkLst>
        </pc:spChg>
        <pc:spChg chg="mod">
          <ac:chgData name="Dharmesh Desai" userId="3a91a919-49d5-4031-945e-7714dc3b3a85" providerId="ADAL" clId="{863E644D-2FFE-4104-BDC5-468882D528D5}" dt="2023-09-11T10:56:46.612" v="170" actId="1076"/>
          <ac:spMkLst>
            <pc:docMk/>
            <pc:sldMk cId="2606645337" sldId="2146847802"/>
            <ac:spMk id="17" creationId="{2B2C9D4B-534F-9086-9036-59DCECAA9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606645337" sldId="2146847802"/>
            <ac:spMk id="18" creationId="{F2DF8F3F-4596-A168-E733-224621F626F8}"/>
          </ac:spMkLst>
        </pc:spChg>
        <pc:grpChg chg="mod">
          <ac:chgData name="Dharmesh Desai" userId="3a91a919-49d5-4031-945e-7714dc3b3a85" providerId="ADAL" clId="{863E644D-2FFE-4104-BDC5-468882D528D5}" dt="2023-09-11T10:47:20.918" v="66" actId="14100"/>
          <ac:grpSpMkLst>
            <pc:docMk/>
            <pc:sldMk cId="2606645337" sldId="2146847802"/>
            <ac:grpSpMk id="7" creationId="{AA3F68F6-964D-7CAC-A5EB-3362D19C4A67}"/>
          </ac:grpSpMkLst>
        </pc:grpChg>
        <pc:picChg chg="mod">
          <ac:chgData name="Dharmesh Desai" userId="3a91a919-49d5-4031-945e-7714dc3b3a85" providerId="ADAL" clId="{863E644D-2FFE-4104-BDC5-468882D528D5}" dt="2023-09-11T10:47:20.918" v="66" actId="14100"/>
          <ac:picMkLst>
            <pc:docMk/>
            <pc:sldMk cId="2606645337" sldId="2146847802"/>
            <ac:picMk id="8" creationId="{A55A9BED-C5A1-F0D4-C903-38088C811C1F}"/>
          </ac:picMkLst>
        </pc:picChg>
        <pc:picChg chg="mod">
          <ac:chgData name="Dharmesh Desai" userId="3a91a919-49d5-4031-945e-7714dc3b3a85" providerId="ADAL" clId="{863E644D-2FFE-4104-BDC5-468882D528D5}" dt="2023-09-11T10:47:20.918" v="66" actId="14100"/>
          <ac:picMkLst>
            <pc:docMk/>
            <pc:sldMk cId="2606645337" sldId="2146847802"/>
            <ac:picMk id="9" creationId="{426E1DCE-38D6-F625-2798-D5C635620359}"/>
          </ac:picMkLst>
        </pc:picChg>
        <pc:cxnChg chg="mod">
          <ac:chgData name="Dharmesh Desai" userId="3a91a919-49d5-4031-945e-7714dc3b3a85" providerId="ADAL" clId="{863E644D-2FFE-4104-BDC5-468882D528D5}" dt="2023-09-11T10:47:20.918" v="66" actId="14100"/>
          <ac:cxnSpMkLst>
            <pc:docMk/>
            <pc:sldMk cId="2606645337" sldId="2146847802"/>
            <ac:cxnSpMk id="11" creationId="{D62CA024-05B8-C92F-5A04-BCE8249A9F35}"/>
          </ac:cxnSpMkLst>
        </pc:cxnChg>
      </pc:sldChg>
      <pc:sldChg chg="modSp modNotes">
        <pc:chgData name="Dharmesh Desai" userId="3a91a919-49d5-4031-945e-7714dc3b3a85" providerId="ADAL" clId="{863E644D-2FFE-4104-BDC5-468882D528D5}" dt="2023-09-11T10:47:02.451" v="62"/>
        <pc:sldMkLst>
          <pc:docMk/>
          <pc:sldMk cId="3831457539" sldId="2146847803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831457539" sldId="2146847803"/>
            <ac:spMk id="5" creationId="{00000000-0000-0000-0000-00000000000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831457539" sldId="2146847803"/>
            <ac:spMk id="7" creationId="{00000000-0000-0000-0000-000000000000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3831457539" sldId="2146847803"/>
            <ac:graphicFrameMk id="2" creationId="{00000000-0000-0000-0000-000000000000}"/>
          </ac:graphicFrameMkLst>
        </pc:graphicFrameChg>
      </pc:sldChg>
      <pc:sldChg chg="addSp delSp modSp add del mod modAnim">
        <pc:chgData name="Dharmesh Desai" userId="3a91a919-49d5-4031-945e-7714dc3b3a85" providerId="ADAL" clId="{863E644D-2FFE-4104-BDC5-468882D528D5}" dt="2023-09-11T09:18:24.911" v="21" actId="47"/>
        <pc:sldMkLst>
          <pc:docMk/>
          <pc:sldMk cId="3178270425" sldId="2146847804"/>
        </pc:sldMkLst>
        <pc:spChg chg="add del mod">
          <ac:chgData name="Dharmesh Desai" userId="3a91a919-49d5-4031-945e-7714dc3b3a85" providerId="ADAL" clId="{863E644D-2FFE-4104-BDC5-468882D528D5}" dt="2023-09-11T09:17:59.041" v="20"/>
          <ac:spMkLst>
            <pc:docMk/>
            <pc:sldMk cId="3178270425" sldId="2146847804"/>
            <ac:spMk id="4" creationId="{1702207A-E530-EDE1-80D0-698FE5ED96FC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7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8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9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10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11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12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13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14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16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17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18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22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23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24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25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26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27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28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29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30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31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32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33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34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35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36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37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38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39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40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41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42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43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44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48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49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50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51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52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53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54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55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56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57" creationId="{00000000-0000-0000-0000-000000000000}"/>
          </ac:spMkLst>
        </pc:spChg>
        <pc:spChg chg="del">
          <ac:chgData name="Dharmesh Desai" userId="3a91a919-49d5-4031-945e-7714dc3b3a85" providerId="ADAL" clId="{863E644D-2FFE-4104-BDC5-468882D528D5}" dt="2023-09-11T09:17:42.798" v="11" actId="478"/>
          <ac:spMkLst>
            <pc:docMk/>
            <pc:sldMk cId="3178270425" sldId="2146847804"/>
            <ac:spMk id="58" creationId="{00000000-0000-0000-0000-000000000000}"/>
          </ac:spMkLst>
        </pc:spChg>
        <pc:spChg chg="add del mod">
          <ac:chgData name="Dharmesh Desai" userId="3a91a919-49d5-4031-945e-7714dc3b3a85" providerId="ADAL" clId="{863E644D-2FFE-4104-BDC5-468882D528D5}" dt="2023-09-11T09:17:59.041" v="20"/>
          <ac:spMkLst>
            <pc:docMk/>
            <pc:sldMk cId="3178270425" sldId="2146847804"/>
            <ac:spMk id="59" creationId="{7D1605C6-617C-7C74-E2D7-B4E31138C406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61" creationId="{8652B5DC-64C9-B7F2-A5C6-38513BC14293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62" creationId="{B634440C-74F7-6F50-9419-2E379A6F107B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63" creationId="{0F29086A-A7CF-4067-8B88-929AF33AA121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64" creationId="{BEEDF527-A551-AACC-1DD3-DFFA2D21B195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66" creationId="{9F141929-CAF2-587E-D45F-6E61149BF9A1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67" creationId="{5B315BC8-F59D-D9A3-FA95-BE1207FC7205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68" creationId="{97A38937-AF59-5BB1-D648-E10E23AECE75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69" creationId="{2F95B89D-D68A-CAE5-9D70-990659A5E2FC}"/>
          </ac:spMkLst>
        </pc:spChg>
        <pc:spChg chg="add del mod">
          <ac:chgData name="Dharmesh Desai" userId="3a91a919-49d5-4031-945e-7714dc3b3a85" providerId="ADAL" clId="{863E644D-2FFE-4104-BDC5-468882D528D5}" dt="2023-09-11T09:17:59.041" v="20"/>
          <ac:spMkLst>
            <pc:docMk/>
            <pc:sldMk cId="3178270425" sldId="2146847804"/>
            <ac:spMk id="70" creationId="{AD05BBC4-14F6-0B82-538A-0F22D80C2717}"/>
          </ac:spMkLst>
        </pc:spChg>
        <pc:spChg chg="add del mod">
          <ac:chgData name="Dharmesh Desai" userId="3a91a919-49d5-4031-945e-7714dc3b3a85" providerId="ADAL" clId="{863E644D-2FFE-4104-BDC5-468882D528D5}" dt="2023-09-11T09:17:59.041" v="20"/>
          <ac:spMkLst>
            <pc:docMk/>
            <pc:sldMk cId="3178270425" sldId="2146847804"/>
            <ac:spMk id="71" creationId="{D0FD3D41-093B-B5D4-B83E-B53A7BEBB828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73" creationId="{FD844F47-B42F-DECE-ED0F-193FC9B4727E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74" creationId="{AC9E6550-C038-0652-70BB-E8647B46B8F5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76" creationId="{F26C8B0F-EFDF-C3CB-BFE2-223854D6CB13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77" creationId="{30551E50-4AD2-5FEB-531A-4F361433E5ED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78" creationId="{C69F022B-3E0E-66D6-CAEC-D98D2A86DC62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79" creationId="{AD820387-1C7E-8944-D944-016D9AED7915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80" creationId="{E4D3FD23-65C5-F368-A6B3-AC6C45A8BD02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81" creationId="{F90AE106-8157-18DD-2527-B115E9424E73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82" creationId="{17D0D6AD-4A6C-2BAC-C636-00FF0326125C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83" creationId="{16BBEDD3-D6D0-0161-DD07-BB9B2B40CB7F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84" creationId="{B32A9D9C-A449-A77B-1BC9-2FFF4FD1C37F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85" creationId="{F1C46E20-B7DE-7AEA-2323-355FC8171339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86" creationId="{6E272AD4-9410-EE12-CC07-5DEE6C22571C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87" creationId="{B867C8AC-F1FE-B1AA-6953-832D0A74C398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88" creationId="{DDBA478A-1B00-3546-A673-8946DB7AC19C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93" creationId="{F78494C7-1676-3677-A8E3-C8A1543C105C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94" creationId="{6CF92680-CA59-9EDC-A68E-304FC1B8630D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95" creationId="{9E390702-B168-847B-0DBA-91DA05C17B7D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96" creationId="{850F8480-8E58-E914-3126-60ECE4D08E9B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97" creationId="{E196A90A-9EB9-D2F8-455D-0C55714459CE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98" creationId="{2C834244-DD76-35FE-4869-03705994B3CB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99" creationId="{A184BC82-0242-BD33-BA7F-A0BAB2A14881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103" creationId="{EE42165B-B442-2F33-ED33-DEE430FFFB35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104" creationId="{04EBC8C7-C9D0-0711-71DD-F44318FAD736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105" creationId="{7C9FB5AF-4F75-2D8D-BE6E-16F08EF58A17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106" creationId="{CA1FF319-204A-CB28-5773-D044B02B302E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108" creationId="{0EAB461E-F6E7-DE27-8103-02D0FAB85CB9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109" creationId="{656ADF71-865E-8B26-5B39-AEDBCAE88052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111" creationId="{97802E01-4280-6EB8-0A26-6496EBDB44C0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112" creationId="{CDDA4F1B-F4FF-D405-3007-22DC409D0D25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114" creationId="{502E4CC5-DB20-F85C-2A36-4BEBAB24A4FE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115" creationId="{22AC26E9-4F9E-A044-3280-4663A567B118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117" creationId="{A7A30BBE-00AF-1AF3-A7B9-ACF8B9786C43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118" creationId="{1EEA5F70-043C-EB7E-677F-F4C897BF33BB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119" creationId="{965ECE10-D4D1-A66D-D0E1-E6E9648FE651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120" creationId="{2FAB7AB8-0DDE-A476-0D4E-5F37243CA6A4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121" creationId="{5E2983FF-7C27-9EC6-CF69-EE1FF76C624F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122" creationId="{C88A1C93-74B0-9042-D1B7-8BDC6C80BECE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123" creationId="{27EBFAA5-C1A4-A2D0-9104-0D82436961D0}"/>
          </ac:spMkLst>
        </pc:spChg>
        <pc:spChg chg="mod">
          <ac:chgData name="Dharmesh Desai" userId="3a91a919-49d5-4031-945e-7714dc3b3a85" providerId="ADAL" clId="{863E644D-2FFE-4104-BDC5-468882D528D5}" dt="2023-09-11T09:17:58.477" v="19" actId="14100"/>
          <ac:spMkLst>
            <pc:docMk/>
            <pc:sldMk cId="3178270425" sldId="2146847804"/>
            <ac:spMk id="124" creationId="{ACE2C11C-011C-16B2-8006-F77323E3B368}"/>
          </ac:spMkLst>
        </pc:spChg>
        <pc:grpChg chg="del">
          <ac:chgData name="Dharmesh Desai" userId="3a91a919-49d5-4031-945e-7714dc3b3a85" providerId="ADAL" clId="{863E644D-2FFE-4104-BDC5-468882D528D5}" dt="2023-09-11T09:17:42.798" v="11" actId="478"/>
          <ac:grpSpMkLst>
            <pc:docMk/>
            <pc:sldMk cId="3178270425" sldId="2146847804"/>
            <ac:grpSpMk id="19" creationId="{00000000-0000-0000-0000-000000000000}"/>
          </ac:grpSpMkLst>
        </pc:grpChg>
        <pc:grpChg chg="del">
          <ac:chgData name="Dharmesh Desai" userId="3a91a919-49d5-4031-945e-7714dc3b3a85" providerId="ADAL" clId="{863E644D-2FFE-4104-BDC5-468882D528D5}" dt="2023-09-11T09:17:42.798" v="11" actId="478"/>
          <ac:grpSpMkLst>
            <pc:docMk/>
            <pc:sldMk cId="3178270425" sldId="2146847804"/>
            <ac:grpSpMk id="45" creationId="{00000000-0000-0000-0000-000000000000}"/>
          </ac:grpSpMkLst>
        </pc:grpChg>
        <pc:grpChg chg="add del mod">
          <ac:chgData name="Dharmesh Desai" userId="3a91a919-49d5-4031-945e-7714dc3b3a85" providerId="ADAL" clId="{863E644D-2FFE-4104-BDC5-468882D528D5}" dt="2023-09-11T09:17:59.041" v="20"/>
          <ac:grpSpMkLst>
            <pc:docMk/>
            <pc:sldMk cId="3178270425" sldId="2146847804"/>
            <ac:grpSpMk id="60" creationId="{4025464E-722B-BAA5-1723-83461B2FC07B}"/>
          </ac:grpSpMkLst>
        </pc:grpChg>
        <pc:grpChg chg="add del mod">
          <ac:chgData name="Dharmesh Desai" userId="3a91a919-49d5-4031-945e-7714dc3b3a85" providerId="ADAL" clId="{863E644D-2FFE-4104-BDC5-468882D528D5}" dt="2023-09-11T09:17:59.041" v="20"/>
          <ac:grpSpMkLst>
            <pc:docMk/>
            <pc:sldMk cId="3178270425" sldId="2146847804"/>
            <ac:grpSpMk id="65" creationId="{93AEF51C-2D73-E7A5-B15A-FAED395870E1}"/>
          </ac:grpSpMkLst>
        </pc:grpChg>
        <pc:grpChg chg="add del mod">
          <ac:chgData name="Dharmesh Desai" userId="3a91a919-49d5-4031-945e-7714dc3b3a85" providerId="ADAL" clId="{863E644D-2FFE-4104-BDC5-468882D528D5}" dt="2023-09-11T09:17:59.041" v="20"/>
          <ac:grpSpMkLst>
            <pc:docMk/>
            <pc:sldMk cId="3178270425" sldId="2146847804"/>
            <ac:grpSpMk id="72" creationId="{360CE9D5-95FA-08BB-9841-49163820BBC4}"/>
          </ac:grpSpMkLst>
        </pc:grpChg>
        <pc:grpChg chg="add del mod">
          <ac:chgData name="Dharmesh Desai" userId="3a91a919-49d5-4031-945e-7714dc3b3a85" providerId="ADAL" clId="{863E644D-2FFE-4104-BDC5-468882D528D5}" dt="2023-09-11T09:17:59.041" v="20"/>
          <ac:grpSpMkLst>
            <pc:docMk/>
            <pc:sldMk cId="3178270425" sldId="2146847804"/>
            <ac:grpSpMk id="92" creationId="{3ACAD688-7D2E-C98C-6B95-362BBB3B297C}"/>
          </ac:grpSpMkLst>
        </pc:grpChg>
        <pc:grpChg chg="add del mod">
          <ac:chgData name="Dharmesh Desai" userId="3a91a919-49d5-4031-945e-7714dc3b3a85" providerId="ADAL" clId="{863E644D-2FFE-4104-BDC5-468882D528D5}" dt="2023-09-11T09:17:59.041" v="20"/>
          <ac:grpSpMkLst>
            <pc:docMk/>
            <pc:sldMk cId="3178270425" sldId="2146847804"/>
            <ac:grpSpMk id="100" creationId="{F8BFFB50-5F88-7129-9254-E7216FC236A6}"/>
          </ac:grpSpMkLst>
        </pc:grpChg>
        <pc:grpChg chg="mod">
          <ac:chgData name="Dharmesh Desai" userId="3a91a919-49d5-4031-945e-7714dc3b3a85" providerId="ADAL" clId="{863E644D-2FFE-4104-BDC5-468882D528D5}" dt="2023-09-11T09:17:58.477" v="19" actId="14100"/>
          <ac:grpSpMkLst>
            <pc:docMk/>
            <pc:sldMk cId="3178270425" sldId="2146847804"/>
            <ac:grpSpMk id="102" creationId="{9AD80228-98B3-6EAA-0842-4CE6F7309296}"/>
          </ac:grpSpMkLst>
        </pc:grpChg>
        <pc:grpChg chg="add del mod">
          <ac:chgData name="Dharmesh Desai" userId="3a91a919-49d5-4031-945e-7714dc3b3a85" providerId="ADAL" clId="{863E644D-2FFE-4104-BDC5-468882D528D5}" dt="2023-09-11T09:17:59.041" v="20"/>
          <ac:grpSpMkLst>
            <pc:docMk/>
            <pc:sldMk cId="3178270425" sldId="2146847804"/>
            <ac:grpSpMk id="107" creationId="{A6DC7641-32C3-C297-828E-0CDE0822A12B}"/>
          </ac:grpSpMkLst>
        </pc:grpChg>
        <pc:grpChg chg="add del mod">
          <ac:chgData name="Dharmesh Desai" userId="3a91a919-49d5-4031-945e-7714dc3b3a85" providerId="ADAL" clId="{863E644D-2FFE-4104-BDC5-468882D528D5}" dt="2023-09-11T09:17:59.041" v="20"/>
          <ac:grpSpMkLst>
            <pc:docMk/>
            <pc:sldMk cId="3178270425" sldId="2146847804"/>
            <ac:grpSpMk id="110" creationId="{65333862-665E-6057-5776-BAC0286E644C}"/>
          </ac:grpSpMkLst>
        </pc:grpChg>
        <pc:grpChg chg="add del mod">
          <ac:chgData name="Dharmesh Desai" userId="3a91a919-49d5-4031-945e-7714dc3b3a85" providerId="ADAL" clId="{863E644D-2FFE-4104-BDC5-468882D528D5}" dt="2023-09-11T09:17:59.041" v="20"/>
          <ac:grpSpMkLst>
            <pc:docMk/>
            <pc:sldMk cId="3178270425" sldId="2146847804"/>
            <ac:grpSpMk id="116" creationId="{FAC57F0F-4455-661D-3459-5223073C3459}"/>
          </ac:grpSpMkLst>
        </pc:grpChg>
        <pc:picChg chg="add del mod">
          <ac:chgData name="Dharmesh Desai" userId="3a91a919-49d5-4031-945e-7714dc3b3a85" providerId="ADAL" clId="{863E644D-2FFE-4104-BDC5-468882D528D5}" dt="2023-09-11T09:17:59.041" v="20"/>
          <ac:picMkLst>
            <pc:docMk/>
            <pc:sldMk cId="3178270425" sldId="2146847804"/>
            <ac:picMk id="5" creationId="{431BB985-CD88-7941-7470-F7B4998F08E9}"/>
          </ac:picMkLst>
        </pc:picChg>
        <pc:picChg chg="del">
          <ac:chgData name="Dharmesh Desai" userId="3a91a919-49d5-4031-945e-7714dc3b3a85" providerId="ADAL" clId="{863E644D-2FFE-4104-BDC5-468882D528D5}" dt="2023-09-11T09:17:42.798" v="11" actId="478"/>
          <ac:picMkLst>
            <pc:docMk/>
            <pc:sldMk cId="3178270425" sldId="2146847804"/>
            <ac:picMk id="6" creationId="{00000000-0000-0000-0000-000000000000}"/>
          </ac:picMkLst>
        </pc:picChg>
        <pc:picChg chg="del">
          <ac:chgData name="Dharmesh Desai" userId="3a91a919-49d5-4031-945e-7714dc3b3a85" providerId="ADAL" clId="{863E644D-2FFE-4104-BDC5-468882D528D5}" dt="2023-09-11T09:17:42.798" v="11" actId="478"/>
          <ac:picMkLst>
            <pc:docMk/>
            <pc:sldMk cId="3178270425" sldId="2146847804"/>
            <ac:picMk id="15" creationId="{00000000-0000-0000-0000-000000000000}"/>
          </ac:picMkLst>
        </pc:picChg>
        <pc:cxnChg chg="mod">
          <ac:chgData name="Dharmesh Desai" userId="3a91a919-49d5-4031-945e-7714dc3b3a85" providerId="ADAL" clId="{863E644D-2FFE-4104-BDC5-468882D528D5}" dt="2023-09-11T09:17:58.477" v="19" actId="14100"/>
          <ac:cxnSpMkLst>
            <pc:docMk/>
            <pc:sldMk cId="3178270425" sldId="2146847804"/>
            <ac:cxnSpMk id="75" creationId="{25DEEEED-3258-B4B1-5DC4-A0AB8F93F905}"/>
          </ac:cxnSpMkLst>
        </pc:cxnChg>
        <pc:cxnChg chg="mod">
          <ac:chgData name="Dharmesh Desai" userId="3a91a919-49d5-4031-945e-7714dc3b3a85" providerId="ADAL" clId="{863E644D-2FFE-4104-BDC5-468882D528D5}" dt="2023-09-11T09:17:58.477" v="19" actId="14100"/>
          <ac:cxnSpMkLst>
            <pc:docMk/>
            <pc:sldMk cId="3178270425" sldId="2146847804"/>
            <ac:cxnSpMk id="89" creationId="{29AFE1F8-440A-598A-2040-E914A92D4A77}"/>
          </ac:cxnSpMkLst>
        </pc:cxnChg>
        <pc:cxnChg chg="mod">
          <ac:chgData name="Dharmesh Desai" userId="3a91a919-49d5-4031-945e-7714dc3b3a85" providerId="ADAL" clId="{863E644D-2FFE-4104-BDC5-468882D528D5}" dt="2023-09-11T09:17:58.477" v="19" actId="14100"/>
          <ac:cxnSpMkLst>
            <pc:docMk/>
            <pc:sldMk cId="3178270425" sldId="2146847804"/>
            <ac:cxnSpMk id="90" creationId="{EDCA87F3-A315-5891-129B-237C3D519744}"/>
          </ac:cxnSpMkLst>
        </pc:cxnChg>
        <pc:cxnChg chg="mod">
          <ac:chgData name="Dharmesh Desai" userId="3a91a919-49d5-4031-945e-7714dc3b3a85" providerId="ADAL" clId="{863E644D-2FFE-4104-BDC5-468882D528D5}" dt="2023-09-11T09:17:58.477" v="19" actId="14100"/>
          <ac:cxnSpMkLst>
            <pc:docMk/>
            <pc:sldMk cId="3178270425" sldId="2146847804"/>
            <ac:cxnSpMk id="91" creationId="{EA9DA039-3764-0A28-3064-34513389DB65}"/>
          </ac:cxnSpMkLst>
        </pc:cxnChg>
        <pc:cxnChg chg="mod">
          <ac:chgData name="Dharmesh Desai" userId="3a91a919-49d5-4031-945e-7714dc3b3a85" providerId="ADAL" clId="{863E644D-2FFE-4104-BDC5-468882D528D5}" dt="2023-09-11T09:17:58.477" v="19" actId="14100"/>
          <ac:cxnSpMkLst>
            <pc:docMk/>
            <pc:sldMk cId="3178270425" sldId="2146847804"/>
            <ac:cxnSpMk id="101" creationId="{E3DBDAA3-288D-18FA-728F-924FC226228F}"/>
          </ac:cxnSpMkLst>
        </pc:cxnChg>
        <pc:cxnChg chg="mod">
          <ac:chgData name="Dharmesh Desai" userId="3a91a919-49d5-4031-945e-7714dc3b3a85" providerId="ADAL" clId="{863E644D-2FFE-4104-BDC5-468882D528D5}" dt="2023-09-11T09:17:58.477" v="19" actId="14100"/>
          <ac:cxnSpMkLst>
            <pc:docMk/>
            <pc:sldMk cId="3178270425" sldId="2146847804"/>
            <ac:cxnSpMk id="113" creationId="{79305966-CE33-A41F-1C0D-36FE5F129A35}"/>
          </ac:cxnSpMkLst>
        </pc:cxn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1533537053" sldId="2146847805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533537053" sldId="2146847805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533537053" sldId="2146847805"/>
            <ac:spMk id="5" creationId="{946666A9-8C7A-4B62-8807-C60A5D4BEC6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533537053" sldId="2146847805"/>
            <ac:spMk id="8" creationId="{0D7FD1E2-89C2-82D8-2122-B1118F6108F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533537053" sldId="2146847805"/>
            <ac:spMk id="9" creationId="{C060C7A5-5D6A-C96F-E42E-F3E5A4A7281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533537053" sldId="2146847805"/>
            <ac:spMk id="10" creationId="{12B42ECD-4824-DB02-5D94-0C905791A3D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533537053" sldId="2146847805"/>
            <ac:spMk id="20" creationId="{2C6A28E7-9EAC-AED7-42F5-EC532DC70588}"/>
          </ac:spMkLst>
        </pc:s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1533537053" sldId="2146847805"/>
            <ac:grpSpMk id="6" creationId="{35964E25-D809-6258-FF90-E5AEBA411762}"/>
          </ac:grpSpMkLst>
        </pc:grp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1982351739" sldId="2146847806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982351739" sldId="2146847806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982351739" sldId="2146847806"/>
            <ac:spMk id="5" creationId="{946666A9-8C7A-4B62-8807-C60A5D4BEC6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982351739" sldId="2146847806"/>
            <ac:spMk id="8" creationId="{0D7FD1E2-89C2-82D8-2122-B1118F6108F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982351739" sldId="2146847806"/>
            <ac:spMk id="9" creationId="{C060C7A5-5D6A-C96F-E42E-F3E5A4A7281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982351739" sldId="2146847806"/>
            <ac:spMk id="10" creationId="{12B42ECD-4824-DB02-5D94-0C905791A3D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982351739" sldId="2146847806"/>
            <ac:spMk id="20" creationId="{2C6A28E7-9EAC-AED7-42F5-EC532DC70588}"/>
          </ac:spMkLst>
        </pc:s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1982351739" sldId="2146847806"/>
            <ac:grpSpMk id="6" creationId="{35964E25-D809-6258-FF90-E5AEBA411762}"/>
          </ac:grpSpMkLst>
        </pc:grp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1079884737" sldId="2146847807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079884737" sldId="2146847807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079884737" sldId="2146847807"/>
            <ac:spMk id="5" creationId="{946666A9-8C7A-4B62-8807-C60A5D4BEC6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079884737" sldId="2146847807"/>
            <ac:spMk id="8" creationId="{0D7FD1E2-89C2-82D8-2122-B1118F6108F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079884737" sldId="2146847807"/>
            <ac:spMk id="9" creationId="{C060C7A5-5D6A-C96F-E42E-F3E5A4A7281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079884737" sldId="2146847807"/>
            <ac:spMk id="10" creationId="{12B42ECD-4824-DB02-5D94-0C905791A3D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079884737" sldId="2146847807"/>
            <ac:spMk id="20" creationId="{2C6A28E7-9EAC-AED7-42F5-EC532DC70588}"/>
          </ac:spMkLst>
        </pc:s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1079884737" sldId="2146847807"/>
            <ac:grpSpMk id="6" creationId="{35964E25-D809-6258-FF90-E5AEBA411762}"/>
          </ac:grpSpMkLst>
        </pc:grp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3758603234" sldId="2146847808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758603234" sldId="2146847808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758603234" sldId="2146847808"/>
            <ac:spMk id="5" creationId="{946666A9-8C7A-4B62-8807-C60A5D4BEC6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758603234" sldId="2146847808"/>
            <ac:spMk id="8" creationId="{0D7FD1E2-89C2-82D8-2122-B1118F6108F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758603234" sldId="2146847808"/>
            <ac:spMk id="9" creationId="{C060C7A5-5D6A-C96F-E42E-F3E5A4A7281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758603234" sldId="2146847808"/>
            <ac:spMk id="10" creationId="{12B42ECD-4824-DB02-5D94-0C905791A3D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758603234" sldId="2146847808"/>
            <ac:spMk id="20" creationId="{2C6A28E7-9EAC-AED7-42F5-EC532DC70588}"/>
          </ac:spMkLst>
        </pc:s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3758603234" sldId="2146847808"/>
            <ac:grpSpMk id="6" creationId="{35964E25-D809-6258-FF90-E5AEBA411762}"/>
          </ac:grpSpMkLst>
        </pc:grp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3495525404" sldId="2146847809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495525404" sldId="2146847809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495525404" sldId="2146847809"/>
            <ac:spMk id="5" creationId="{946666A9-8C7A-4B62-8807-C60A5D4BEC6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495525404" sldId="2146847809"/>
            <ac:spMk id="8" creationId="{0D7FD1E2-89C2-82D8-2122-B1118F6108F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495525404" sldId="2146847809"/>
            <ac:spMk id="9" creationId="{C060C7A5-5D6A-C96F-E42E-F3E5A4A7281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495525404" sldId="2146847809"/>
            <ac:spMk id="10" creationId="{12B42ECD-4824-DB02-5D94-0C905791A3D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495525404" sldId="2146847809"/>
            <ac:spMk id="20" creationId="{2C6A28E7-9EAC-AED7-42F5-EC532DC70588}"/>
          </ac:spMkLst>
        </pc:s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3495525404" sldId="2146847809"/>
            <ac:grpSpMk id="6" creationId="{35964E25-D809-6258-FF90-E5AEBA411762}"/>
          </ac:grpSpMkLst>
        </pc:grp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1990703928" sldId="2146847810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990703928" sldId="2146847810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990703928" sldId="2146847810"/>
            <ac:spMk id="5" creationId="{946666A9-8C7A-4B62-8807-C60A5D4BEC6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990703928" sldId="2146847810"/>
            <ac:spMk id="8" creationId="{0D7FD1E2-89C2-82D8-2122-B1118F6108F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990703928" sldId="2146847810"/>
            <ac:spMk id="9" creationId="{C060C7A5-5D6A-C96F-E42E-F3E5A4A7281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990703928" sldId="2146847810"/>
            <ac:spMk id="10" creationId="{12B42ECD-4824-DB02-5D94-0C905791A3D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990703928" sldId="2146847810"/>
            <ac:spMk id="20" creationId="{2C6A28E7-9EAC-AED7-42F5-EC532DC70588}"/>
          </ac:spMkLst>
        </pc:s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1990703928" sldId="2146847810"/>
            <ac:grpSpMk id="6" creationId="{35964E25-D809-6258-FF90-E5AEBA411762}"/>
          </ac:grpSpMkLst>
        </pc:grp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2205180159" sldId="2146847811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205180159" sldId="2146847811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205180159" sldId="2146847811"/>
            <ac:spMk id="5" creationId="{946666A9-8C7A-4B62-8807-C60A5D4BEC6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205180159" sldId="2146847811"/>
            <ac:spMk id="8" creationId="{0D7FD1E2-89C2-82D8-2122-B1118F6108F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205180159" sldId="2146847811"/>
            <ac:spMk id="9" creationId="{C060C7A5-5D6A-C96F-E42E-F3E5A4A7281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205180159" sldId="2146847811"/>
            <ac:spMk id="10" creationId="{12B42ECD-4824-DB02-5D94-0C905791A3D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205180159" sldId="2146847811"/>
            <ac:spMk id="20" creationId="{2C6A28E7-9EAC-AED7-42F5-EC532DC70588}"/>
          </ac:spMkLst>
        </pc:s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2205180159" sldId="2146847811"/>
            <ac:grpSpMk id="6" creationId="{35964E25-D809-6258-FF90-E5AEBA411762}"/>
          </ac:grpSpMkLst>
        </pc:grp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2531680797" sldId="2146847812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531680797" sldId="2146847812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531680797" sldId="2146847812"/>
            <ac:spMk id="5" creationId="{946666A9-8C7A-4B62-8807-C60A5D4BEC6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531680797" sldId="2146847812"/>
            <ac:spMk id="8" creationId="{0D7FD1E2-89C2-82D8-2122-B1118F6108F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531680797" sldId="2146847812"/>
            <ac:spMk id="9" creationId="{C060C7A5-5D6A-C96F-E42E-F3E5A4A7281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531680797" sldId="2146847812"/>
            <ac:spMk id="10" creationId="{12B42ECD-4824-DB02-5D94-0C905791A3D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531680797" sldId="2146847812"/>
            <ac:spMk id="20" creationId="{2C6A28E7-9EAC-AED7-42F5-EC532DC70588}"/>
          </ac:spMkLst>
        </pc:s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2531680797" sldId="2146847812"/>
            <ac:grpSpMk id="6" creationId="{35964E25-D809-6258-FF90-E5AEBA411762}"/>
          </ac:grpSpMkLst>
        </pc:grp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1584374264" sldId="2146847813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584374264" sldId="2146847813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584374264" sldId="2146847813"/>
            <ac:spMk id="5" creationId="{946666A9-8C7A-4B62-8807-C60A5D4BEC6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584374264" sldId="2146847813"/>
            <ac:spMk id="8" creationId="{0D7FD1E2-89C2-82D8-2122-B1118F6108F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584374264" sldId="2146847813"/>
            <ac:spMk id="9" creationId="{C060C7A5-5D6A-C96F-E42E-F3E5A4A7281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584374264" sldId="2146847813"/>
            <ac:spMk id="10" creationId="{12B42ECD-4824-DB02-5D94-0C905791A3D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584374264" sldId="2146847813"/>
            <ac:spMk id="20" creationId="{2C6A28E7-9EAC-AED7-42F5-EC532DC70588}"/>
          </ac:spMkLst>
        </pc:s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1584374264" sldId="2146847813"/>
            <ac:grpSpMk id="6" creationId="{35964E25-D809-6258-FF90-E5AEBA411762}"/>
          </ac:grpSpMkLst>
        </pc:grp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1854733559" sldId="2146847814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854733559" sldId="2146847814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854733559" sldId="2146847814"/>
            <ac:spMk id="5" creationId="{946666A9-8C7A-4B62-8807-C60A5D4BEC6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854733559" sldId="2146847814"/>
            <ac:spMk id="8" creationId="{0D7FD1E2-89C2-82D8-2122-B1118F6108F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854733559" sldId="2146847814"/>
            <ac:spMk id="9" creationId="{C060C7A5-5D6A-C96F-E42E-F3E5A4A7281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854733559" sldId="2146847814"/>
            <ac:spMk id="10" creationId="{12B42ECD-4824-DB02-5D94-0C905791A3D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1854733559" sldId="2146847814"/>
            <ac:spMk id="20" creationId="{2C6A28E7-9EAC-AED7-42F5-EC532DC70588}"/>
          </ac:spMkLst>
        </pc:s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1854733559" sldId="2146847814"/>
            <ac:grpSpMk id="6" creationId="{35964E25-D809-6258-FF90-E5AEBA411762}"/>
          </ac:grpSpMkLst>
        </pc:grp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3850834034" sldId="2146847816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850834034" sldId="2146847816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850834034" sldId="2146847816"/>
            <ac:spMk id="5" creationId="{946666A9-8C7A-4B62-8807-C60A5D4BEC6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850834034" sldId="2146847816"/>
            <ac:spMk id="8" creationId="{0D7FD1E2-89C2-82D8-2122-B1118F6108F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850834034" sldId="2146847816"/>
            <ac:spMk id="9" creationId="{C060C7A5-5D6A-C96F-E42E-F3E5A4A7281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3850834034" sldId="2146847816"/>
            <ac:spMk id="10" creationId="{12B42ECD-4824-DB02-5D94-0C905791A3D5}"/>
          </ac:spMkLst>
        </pc:s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3850834034" sldId="2146847816"/>
            <ac:grpSpMk id="6" creationId="{35964E25-D809-6258-FF90-E5AEBA411762}"/>
          </ac:grpSpMkLst>
        </pc:grp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2035228171" sldId="2146847817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035228171" sldId="2146847817"/>
            <ac:spMk id="2" creationId="{A948D26A-85F4-05BF-53E9-1E837390AB9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035228171" sldId="2146847817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035228171" sldId="2146847817"/>
            <ac:spMk id="9" creationId="{C060C7A5-5D6A-C96F-E42E-F3E5A4A7281C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2035228171" sldId="2146847817"/>
            <ac:graphicFrameMk id="5" creationId="{AD338344-5A9F-A8BA-4DF2-4B640FE6A97B}"/>
          </ac:graphicFrameMkLst>
        </pc:graphicFrameChg>
      </pc:sldChg>
      <pc:sldChg chg="modSp">
        <pc:chgData name="Dharmesh Desai" userId="3a91a919-49d5-4031-945e-7714dc3b3a85" providerId="ADAL" clId="{863E644D-2FFE-4104-BDC5-468882D528D5}" dt="2023-09-11T10:47:02.451" v="62"/>
        <pc:sldMkLst>
          <pc:docMk/>
          <pc:sldMk cId="750554986" sldId="2146847818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750554986" sldId="2146847818"/>
            <ac:spMk id="2" creationId="{A948D26A-85F4-05BF-53E9-1E837390AB9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750554986" sldId="2146847818"/>
            <ac:spMk id="3" creationId="{E977A215-33D4-EC96-9D58-4DF0E157D8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750554986" sldId="2146847818"/>
            <ac:spMk id="9" creationId="{C060C7A5-5D6A-C96F-E42E-F3E5A4A7281C}"/>
          </ac:spMkLst>
        </pc:spChg>
        <pc:graphicFrameChg chg="mod">
          <ac:chgData name="Dharmesh Desai" userId="3a91a919-49d5-4031-945e-7714dc3b3a85" providerId="ADAL" clId="{863E644D-2FFE-4104-BDC5-468882D528D5}" dt="2023-09-11T10:47:02.451" v="62"/>
          <ac:graphicFrameMkLst>
            <pc:docMk/>
            <pc:sldMk cId="750554986" sldId="2146847818"/>
            <ac:graphicFrameMk id="5" creationId="{AD338344-5A9F-A8BA-4DF2-4B640FE6A97B}"/>
          </ac:graphicFrameMkLst>
        </pc:graphicFrameChg>
      </pc:sldChg>
      <pc:sldChg chg="addSp delSp modSp add del mod">
        <pc:chgData name="Dharmesh Desai" userId="3a91a919-49d5-4031-945e-7714dc3b3a85" providerId="ADAL" clId="{863E644D-2FFE-4104-BDC5-468882D528D5}" dt="2023-09-11T09:20:33.423" v="33" actId="47"/>
        <pc:sldMkLst>
          <pc:docMk/>
          <pc:sldMk cId="357631382" sldId="2146847819"/>
        </pc:sldMkLst>
        <pc:spChg chg="del">
          <ac:chgData name="Dharmesh Desai" userId="3a91a919-49d5-4031-945e-7714dc3b3a85" providerId="ADAL" clId="{863E644D-2FFE-4104-BDC5-468882D528D5}" dt="2023-09-11T09:20:05.903" v="30" actId="478"/>
          <ac:spMkLst>
            <pc:docMk/>
            <pc:sldMk cId="357631382" sldId="2146847819"/>
            <ac:spMk id="4" creationId="{0A9CE6EC-19B7-47DD-842A-83E37C6F9E1D}"/>
          </ac:spMkLst>
        </pc:spChg>
        <pc:spChg chg="add del mod">
          <ac:chgData name="Dharmesh Desai" userId="3a91a919-49d5-4031-945e-7714dc3b3a85" providerId="ADAL" clId="{863E644D-2FFE-4104-BDC5-468882D528D5}" dt="2023-09-11T09:20:16.091" v="32" actId="478"/>
          <ac:spMkLst>
            <pc:docMk/>
            <pc:sldMk cId="357631382" sldId="2146847819"/>
            <ac:spMk id="9" creationId="{22FB10B8-7A72-C01E-561E-AEF58BBE2D0E}"/>
          </ac:spMkLst>
        </pc:spChg>
      </pc:sldChg>
      <pc:sldChg chg="addSp delSp modSp new del mod modAnim">
        <pc:chgData name="Dharmesh Desai" userId="3a91a919-49d5-4031-945e-7714dc3b3a85" providerId="ADAL" clId="{863E644D-2FFE-4104-BDC5-468882D528D5}" dt="2023-09-11T09:18:26.414" v="22" actId="47"/>
        <pc:sldMkLst>
          <pc:docMk/>
          <pc:sldMk cId="1167875779" sldId="2146847819"/>
        </pc:sldMkLst>
        <pc:spChg chg="del">
          <ac:chgData name="Dharmesh Desai" userId="3a91a919-49d5-4031-945e-7714dc3b3a85" providerId="ADAL" clId="{863E644D-2FFE-4104-BDC5-468882D528D5}" dt="2023-09-11T09:17:06.568" v="8" actId="478"/>
          <ac:spMkLst>
            <pc:docMk/>
            <pc:sldMk cId="1167875779" sldId="2146847819"/>
            <ac:spMk id="3" creationId="{ED13F0BA-72B9-CC81-A42A-ECD5C129CC39}"/>
          </ac:spMkLst>
        </pc:spChg>
        <pc:spChg chg="add del mod">
          <ac:chgData name="Dharmesh Desai" userId="3a91a919-49d5-4031-945e-7714dc3b3a85" providerId="ADAL" clId="{863E644D-2FFE-4104-BDC5-468882D528D5}" dt="2023-09-11T09:17:04.090" v="7"/>
          <ac:spMkLst>
            <pc:docMk/>
            <pc:sldMk cId="1167875779" sldId="2146847819"/>
            <ac:spMk id="5" creationId="{6C9A38CA-7978-577F-8B2C-3E3EEA92CB4B}"/>
          </ac:spMkLst>
        </pc:spChg>
        <pc:spChg chg="add del mod">
          <ac:chgData name="Dharmesh Desai" userId="3a91a919-49d5-4031-945e-7714dc3b3a85" providerId="ADAL" clId="{863E644D-2FFE-4104-BDC5-468882D528D5}" dt="2023-09-11T09:17:04.090" v="7"/>
          <ac:spMkLst>
            <pc:docMk/>
            <pc:sldMk cId="1167875779" sldId="2146847819"/>
            <ac:spMk id="7" creationId="{2512286B-8502-4410-96D4-9FCD1A99EF7F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9" creationId="{7095F05D-2D7F-0FA7-C744-22AC5AB8667A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10" creationId="{4F016AE0-2465-7E5A-E436-DBC098DB5E16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11" creationId="{37520FBA-E616-94FF-42B2-A49FDB43B4E1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12" creationId="{BA6B9A6A-D9F0-CB71-9448-E6DFF5D59E68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14" creationId="{0D3A1213-C26A-E9A7-8D03-5C87E3FCC0AD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15" creationId="{4CA5D4E3-B82B-5DF7-D669-5B2EE12D86F7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16" creationId="{3ECC2E3B-AEC9-5321-C495-154BA88D9EDC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17" creationId="{AF1746D8-D1F3-7195-F446-B8924DB08F97}"/>
          </ac:spMkLst>
        </pc:spChg>
        <pc:spChg chg="add del mod">
          <ac:chgData name="Dharmesh Desai" userId="3a91a919-49d5-4031-945e-7714dc3b3a85" providerId="ADAL" clId="{863E644D-2FFE-4104-BDC5-468882D528D5}" dt="2023-09-11T09:17:04.090" v="7"/>
          <ac:spMkLst>
            <pc:docMk/>
            <pc:sldMk cId="1167875779" sldId="2146847819"/>
            <ac:spMk id="18" creationId="{D73CAE60-3051-FA58-8985-29CB64CA921F}"/>
          </ac:spMkLst>
        </pc:spChg>
        <pc:spChg chg="add del mod">
          <ac:chgData name="Dharmesh Desai" userId="3a91a919-49d5-4031-945e-7714dc3b3a85" providerId="ADAL" clId="{863E644D-2FFE-4104-BDC5-468882D528D5}" dt="2023-09-11T09:17:04.090" v="7"/>
          <ac:spMkLst>
            <pc:docMk/>
            <pc:sldMk cId="1167875779" sldId="2146847819"/>
            <ac:spMk id="19" creationId="{68937999-B2E0-187B-5739-36F31FBB07C4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21" creationId="{2FBE01D2-01EA-FCC3-71E3-585496721E0F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22" creationId="{54828DC8-7003-8AE3-2773-3522A7781982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24" creationId="{0F481D3B-FD64-59BD-3035-8C266717D742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25" creationId="{9E8146FA-B1A2-3891-4DC3-3B897DF9E6C5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26" creationId="{20858F82-D23C-F5F6-2042-554D3B8295FB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27" creationId="{0EBDF62C-EF75-2B04-AC12-94B86D3A79AA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28" creationId="{E56EFF92-1B38-B5B9-688C-86ADB50F69DF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29" creationId="{A082A7F8-26D8-688C-ED0B-A5A15A67A4F4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30" creationId="{1CE05B18-7F91-A062-852B-82659446D0C3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31" creationId="{9B91E224-51C9-4AED-1E8D-62DA54A44418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32" creationId="{81A3C0D3-B491-896F-7971-9BF05B6BC864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33" creationId="{5B936173-CF98-5F55-DA0E-8C5D5AC8B5AA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34" creationId="{CA6751EA-8A65-E6B7-A97B-157D2EADD939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35" creationId="{7A5C8437-B518-A1AC-85B9-F44FBCC83E24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36" creationId="{9566607E-6211-0D20-2A4F-C5F678500D93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41" creationId="{B9371E71-95A8-EE34-A74D-D9CA677613DE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42" creationId="{6ABCE888-E99B-0E6C-A782-4224A031F1BD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43" creationId="{3465FB7C-5DC2-A515-99EA-3872E0A58FF9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44" creationId="{EB70C263-32D9-D7B2-AD47-8B4CBA4165C1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45" creationId="{632D9907-E15B-BD3E-1111-DB01AE69F838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46" creationId="{F39F7A5C-16F7-0C0D-EF12-00C36D6E08F2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47" creationId="{DB0C25D6-884D-6D41-B3FB-076B6AF23A73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51" creationId="{2F6BC5AE-7443-ABF8-E48C-42C129F79412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52" creationId="{4D9224FF-C4D7-BA3D-FCF1-E4AF0E8F33FB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53" creationId="{8D303EC1-6EA9-E528-FDA7-2DDF5ACC3C7B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54" creationId="{6EFBACE8-EBD6-4C96-B5DA-C3CE086976DC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56" creationId="{CC85920D-57DB-C4BA-A15D-5BC8B8A3B7C8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57" creationId="{AE8599B6-F86A-9A9A-2906-73F75F9D5596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59" creationId="{FDB3308A-9C0A-D5A5-DDD3-D7C023C16987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60" creationId="{33C2587C-7BDD-3B22-993E-D4095CCD0BD7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62" creationId="{D8B214BA-A099-CBBD-4EDC-F043602A3D1B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63" creationId="{441C92EF-E6B9-9194-B9F1-038677810A2D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65" creationId="{C7509B02-E1BB-7684-A997-58361BA53298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66" creationId="{4FEF90F6-A743-3670-CD93-62C76123F531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67" creationId="{47951E3D-F661-2802-7D1A-C2024CC43F16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68" creationId="{1662CE79-CA2B-745E-25DE-ACC1ED713D1F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69" creationId="{EACA08E1-3ABA-DD78-13D6-1E2C01114080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70" creationId="{83D90254-100B-1C79-C8BC-FD11FFC7ABB7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71" creationId="{3BC1C02D-6390-5CFC-FAD8-9C5BCDC27091}"/>
          </ac:spMkLst>
        </pc:spChg>
        <pc:spChg chg="mod">
          <ac:chgData name="Dharmesh Desai" userId="3a91a919-49d5-4031-945e-7714dc3b3a85" providerId="ADAL" clId="{863E644D-2FFE-4104-BDC5-468882D528D5}" dt="2023-09-11T09:17:01.361" v="6"/>
          <ac:spMkLst>
            <pc:docMk/>
            <pc:sldMk cId="1167875779" sldId="2146847819"/>
            <ac:spMk id="72" creationId="{7FA5199C-B7A4-029F-9729-064266058C39}"/>
          </ac:spMkLst>
        </pc:spChg>
        <pc:spChg chg="add del mod">
          <ac:chgData name="Dharmesh Desai" userId="3a91a919-49d5-4031-945e-7714dc3b3a85" providerId="ADAL" clId="{863E644D-2FFE-4104-BDC5-468882D528D5}" dt="2023-09-11T09:17:15.946" v="10" actId="478"/>
          <ac:spMkLst>
            <pc:docMk/>
            <pc:sldMk cId="1167875779" sldId="2146847819"/>
            <ac:spMk id="73" creationId="{2BE99A0B-2A46-035F-7CB5-28502A879A29}"/>
          </ac:spMkLst>
        </pc:spChg>
        <pc:spChg chg="add del mod">
          <ac:chgData name="Dharmesh Desai" userId="3a91a919-49d5-4031-945e-7714dc3b3a85" providerId="ADAL" clId="{863E644D-2FFE-4104-BDC5-468882D528D5}" dt="2023-09-11T09:17:15.946" v="10" actId="478"/>
          <ac:spMkLst>
            <pc:docMk/>
            <pc:sldMk cId="1167875779" sldId="2146847819"/>
            <ac:spMk id="75" creationId="{5A666808-8F81-E8A4-1D59-D763D89ACC3B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77" creationId="{887829E3-D8B6-A64B-0889-A8D317D07746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78" creationId="{9D02C576-E56C-964D-6DF5-D7016B59397C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79" creationId="{AFF17E68-7A18-7378-252E-121F23CB1BC6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80" creationId="{03CDA293-0F32-2BB0-7E0E-33F7E7ED4EFC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82" creationId="{429626DA-429B-C5BC-E20F-E3CEE3BD8F36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83" creationId="{8ED5C00B-8B79-14BB-F5C8-F5CDE700E6C1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84" creationId="{979B3DE2-7B57-B7B8-9077-CFF8ADBE8287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85" creationId="{F2A1F26C-E5E7-E462-A8E1-32803E4AE642}"/>
          </ac:spMkLst>
        </pc:spChg>
        <pc:spChg chg="add del mod">
          <ac:chgData name="Dharmesh Desai" userId="3a91a919-49d5-4031-945e-7714dc3b3a85" providerId="ADAL" clId="{863E644D-2FFE-4104-BDC5-468882D528D5}" dt="2023-09-11T09:17:15.946" v="10" actId="478"/>
          <ac:spMkLst>
            <pc:docMk/>
            <pc:sldMk cId="1167875779" sldId="2146847819"/>
            <ac:spMk id="86" creationId="{A14EA1FF-C23A-4CE5-000A-F2CCDED471E8}"/>
          </ac:spMkLst>
        </pc:spChg>
        <pc:spChg chg="add del mod">
          <ac:chgData name="Dharmesh Desai" userId="3a91a919-49d5-4031-945e-7714dc3b3a85" providerId="ADAL" clId="{863E644D-2FFE-4104-BDC5-468882D528D5}" dt="2023-09-11T09:17:15.946" v="10" actId="478"/>
          <ac:spMkLst>
            <pc:docMk/>
            <pc:sldMk cId="1167875779" sldId="2146847819"/>
            <ac:spMk id="87" creationId="{A586A98C-EF6A-9CAE-97FA-E40D80EACDBA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89" creationId="{E6E4EA7E-68A6-3A50-4D8B-0AE2B7F4286C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90" creationId="{ABC7D82D-0652-DA82-60D5-9875E2C153C4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92" creationId="{8558622E-C205-2F81-EE5E-A0D304941AB6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93" creationId="{8A7F79A2-9B85-6923-8C00-F513A3D8A21D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94" creationId="{3A3C235E-8B7A-C79D-47A7-B8BB82C9C242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95" creationId="{E65AA72C-C295-AD10-8AA0-E8B7858ECD39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96" creationId="{C8D94181-8CE4-06A6-A101-78DB19E973C4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97" creationId="{3D6B5EAD-12C6-7DCA-1808-79B00373D5C6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98" creationId="{EFAD39A0-CB13-9F0E-A1E6-8AF645F18997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99" creationId="{075BB481-9074-4CD4-B77B-3ED6C280A086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00" creationId="{14B9905B-BE11-3700-39E8-6DB94E3ADA80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01" creationId="{4CFD7599-23CE-2D14-4D07-2250DD4D5ED1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02" creationId="{C1B66838-D09B-1E6F-484D-302DAEFFB241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03" creationId="{5F88C283-357C-EB60-AFC0-9ED9F965C906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04" creationId="{EACA9D2C-E2DB-F21F-3EAE-CDF01120606C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09" creationId="{45EB8D64-08B7-5496-E0C0-FEDFB0F4759C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10" creationId="{FC0582AA-C239-569A-D7A2-A19516EF07C0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11" creationId="{5A5BAEA0-B351-B0D4-52C9-651276CBC438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12" creationId="{4BCBE664-9568-D1A9-72C1-B3471F5DBC7A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13" creationId="{922AD93D-AD63-82F8-56F6-8FFBC49125E7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14" creationId="{9BCFC210-A00A-B92F-FCC0-CA14C021451A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15" creationId="{60B9E346-38EA-B6C9-9B42-89B288DDDA00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19" creationId="{4ADB476F-6C2F-4298-8482-5708479B4980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20" creationId="{5047C64F-452C-790A-63E0-D2DB1841CFAB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21" creationId="{1CEC5CFE-31CA-FE62-43A5-7EB1CEA6644A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22" creationId="{F8AFEB95-0CF4-C2FB-5393-55ACC0F23DB7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24" creationId="{CEEBC113-B367-4FA0-D28C-50AD23D2AF53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25" creationId="{356FE8E2-D41F-F643-C399-B2BFFD7C4225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27" creationId="{BAEFD25A-B4F3-F71F-2DCD-20E86A3D7DCA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28" creationId="{0DBD7845-9204-A3D9-1B2A-15F63AB351C2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30" creationId="{7CD161A1-35D0-1297-1B5C-7C2F2F17FFA2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31" creationId="{45577CFB-CB4E-9F9B-56C2-8C91636F0CEF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33" creationId="{0CAB3BC1-9D5B-BAA6-A30E-49A37B779167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34" creationId="{1393FBB7-E883-7B0B-1D66-C2B702FC0BC1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35" creationId="{0C858E12-C0AB-D187-6C4E-CC637B85CAA5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36" creationId="{EDDEB572-5B58-2D5D-B2DF-58AC01AB45B3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37" creationId="{7CB2D87B-45F7-A7DB-82E3-5496D77E20C3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38" creationId="{18AA6F54-7813-0D3F-93BF-3AABCA295158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39" creationId="{E82991E1-01A9-16D7-E005-D46F08D401EC}"/>
          </ac:spMkLst>
        </pc:spChg>
        <pc:spChg chg="mod">
          <ac:chgData name="Dharmesh Desai" userId="3a91a919-49d5-4031-945e-7714dc3b3a85" providerId="ADAL" clId="{863E644D-2FFE-4104-BDC5-468882D528D5}" dt="2023-09-11T09:17:08.593" v="9"/>
          <ac:spMkLst>
            <pc:docMk/>
            <pc:sldMk cId="1167875779" sldId="2146847819"/>
            <ac:spMk id="140" creationId="{25190BF1-5EED-319E-68D8-8C9DF70DA3ED}"/>
          </ac:spMkLst>
        </pc:spChg>
        <pc:grpChg chg="add del mod">
          <ac:chgData name="Dharmesh Desai" userId="3a91a919-49d5-4031-945e-7714dc3b3a85" providerId="ADAL" clId="{863E644D-2FFE-4104-BDC5-468882D528D5}" dt="2023-09-11T09:17:04.090" v="7"/>
          <ac:grpSpMkLst>
            <pc:docMk/>
            <pc:sldMk cId="1167875779" sldId="2146847819"/>
            <ac:grpSpMk id="8" creationId="{EF3FAF94-809B-84E1-1A63-21FD512A093F}"/>
          </ac:grpSpMkLst>
        </pc:grpChg>
        <pc:grpChg chg="add del mod">
          <ac:chgData name="Dharmesh Desai" userId="3a91a919-49d5-4031-945e-7714dc3b3a85" providerId="ADAL" clId="{863E644D-2FFE-4104-BDC5-468882D528D5}" dt="2023-09-11T09:17:04.090" v="7"/>
          <ac:grpSpMkLst>
            <pc:docMk/>
            <pc:sldMk cId="1167875779" sldId="2146847819"/>
            <ac:grpSpMk id="13" creationId="{9C044825-25AE-0A79-4239-6E831CE6F749}"/>
          </ac:grpSpMkLst>
        </pc:grpChg>
        <pc:grpChg chg="add del mod">
          <ac:chgData name="Dharmesh Desai" userId="3a91a919-49d5-4031-945e-7714dc3b3a85" providerId="ADAL" clId="{863E644D-2FFE-4104-BDC5-468882D528D5}" dt="2023-09-11T09:17:04.090" v="7"/>
          <ac:grpSpMkLst>
            <pc:docMk/>
            <pc:sldMk cId="1167875779" sldId="2146847819"/>
            <ac:grpSpMk id="20" creationId="{B6BF5D1D-79AB-E333-488C-248111A2F1A8}"/>
          </ac:grpSpMkLst>
        </pc:grpChg>
        <pc:grpChg chg="add del mod">
          <ac:chgData name="Dharmesh Desai" userId="3a91a919-49d5-4031-945e-7714dc3b3a85" providerId="ADAL" clId="{863E644D-2FFE-4104-BDC5-468882D528D5}" dt="2023-09-11T09:17:04.090" v="7"/>
          <ac:grpSpMkLst>
            <pc:docMk/>
            <pc:sldMk cId="1167875779" sldId="2146847819"/>
            <ac:grpSpMk id="40" creationId="{D02589CF-F2AF-1371-A1BA-69D2B917E12E}"/>
          </ac:grpSpMkLst>
        </pc:grpChg>
        <pc:grpChg chg="add del mod">
          <ac:chgData name="Dharmesh Desai" userId="3a91a919-49d5-4031-945e-7714dc3b3a85" providerId="ADAL" clId="{863E644D-2FFE-4104-BDC5-468882D528D5}" dt="2023-09-11T09:17:04.090" v="7"/>
          <ac:grpSpMkLst>
            <pc:docMk/>
            <pc:sldMk cId="1167875779" sldId="2146847819"/>
            <ac:grpSpMk id="48" creationId="{E47DDBA9-2D60-FD4E-2698-7DEDF3CC0989}"/>
          </ac:grpSpMkLst>
        </pc:grpChg>
        <pc:grpChg chg="mod">
          <ac:chgData name="Dharmesh Desai" userId="3a91a919-49d5-4031-945e-7714dc3b3a85" providerId="ADAL" clId="{863E644D-2FFE-4104-BDC5-468882D528D5}" dt="2023-09-11T09:17:01.361" v="6"/>
          <ac:grpSpMkLst>
            <pc:docMk/>
            <pc:sldMk cId="1167875779" sldId="2146847819"/>
            <ac:grpSpMk id="50" creationId="{B35FCD09-52C1-C7BD-83AD-B08667EEC20C}"/>
          </ac:grpSpMkLst>
        </pc:grpChg>
        <pc:grpChg chg="add del mod">
          <ac:chgData name="Dharmesh Desai" userId="3a91a919-49d5-4031-945e-7714dc3b3a85" providerId="ADAL" clId="{863E644D-2FFE-4104-BDC5-468882D528D5}" dt="2023-09-11T09:17:04.090" v="7"/>
          <ac:grpSpMkLst>
            <pc:docMk/>
            <pc:sldMk cId="1167875779" sldId="2146847819"/>
            <ac:grpSpMk id="55" creationId="{A4297B25-B2CF-84D6-4AF6-6EFC6EC9B8AC}"/>
          </ac:grpSpMkLst>
        </pc:grpChg>
        <pc:grpChg chg="add del mod">
          <ac:chgData name="Dharmesh Desai" userId="3a91a919-49d5-4031-945e-7714dc3b3a85" providerId="ADAL" clId="{863E644D-2FFE-4104-BDC5-468882D528D5}" dt="2023-09-11T09:17:04.090" v="7"/>
          <ac:grpSpMkLst>
            <pc:docMk/>
            <pc:sldMk cId="1167875779" sldId="2146847819"/>
            <ac:grpSpMk id="58" creationId="{F1D2012C-5DC2-5883-5C2D-2802FDFD62DD}"/>
          </ac:grpSpMkLst>
        </pc:grpChg>
        <pc:grpChg chg="add del mod">
          <ac:chgData name="Dharmesh Desai" userId="3a91a919-49d5-4031-945e-7714dc3b3a85" providerId="ADAL" clId="{863E644D-2FFE-4104-BDC5-468882D528D5}" dt="2023-09-11T09:17:04.090" v="7"/>
          <ac:grpSpMkLst>
            <pc:docMk/>
            <pc:sldMk cId="1167875779" sldId="2146847819"/>
            <ac:grpSpMk id="64" creationId="{BD3A55FE-188D-DF58-B4E1-EADCB860D3D5}"/>
          </ac:grpSpMkLst>
        </pc:grpChg>
        <pc:grpChg chg="add del mod">
          <ac:chgData name="Dharmesh Desai" userId="3a91a919-49d5-4031-945e-7714dc3b3a85" providerId="ADAL" clId="{863E644D-2FFE-4104-BDC5-468882D528D5}" dt="2023-09-11T09:17:15.946" v="10" actId="478"/>
          <ac:grpSpMkLst>
            <pc:docMk/>
            <pc:sldMk cId="1167875779" sldId="2146847819"/>
            <ac:grpSpMk id="76" creationId="{16FA2541-9230-6659-FE13-6C29D6944978}"/>
          </ac:grpSpMkLst>
        </pc:grpChg>
        <pc:grpChg chg="add del mod">
          <ac:chgData name="Dharmesh Desai" userId="3a91a919-49d5-4031-945e-7714dc3b3a85" providerId="ADAL" clId="{863E644D-2FFE-4104-BDC5-468882D528D5}" dt="2023-09-11T09:17:15.946" v="10" actId="478"/>
          <ac:grpSpMkLst>
            <pc:docMk/>
            <pc:sldMk cId="1167875779" sldId="2146847819"/>
            <ac:grpSpMk id="81" creationId="{A913409F-49CA-95B0-FA81-ECEBC2711CAE}"/>
          </ac:grpSpMkLst>
        </pc:grpChg>
        <pc:grpChg chg="add del mod">
          <ac:chgData name="Dharmesh Desai" userId="3a91a919-49d5-4031-945e-7714dc3b3a85" providerId="ADAL" clId="{863E644D-2FFE-4104-BDC5-468882D528D5}" dt="2023-09-11T09:17:15.946" v="10" actId="478"/>
          <ac:grpSpMkLst>
            <pc:docMk/>
            <pc:sldMk cId="1167875779" sldId="2146847819"/>
            <ac:grpSpMk id="88" creationId="{4C5FF325-FC04-A509-3E17-939B7F0FE091}"/>
          </ac:grpSpMkLst>
        </pc:grpChg>
        <pc:grpChg chg="add del mod">
          <ac:chgData name="Dharmesh Desai" userId="3a91a919-49d5-4031-945e-7714dc3b3a85" providerId="ADAL" clId="{863E644D-2FFE-4104-BDC5-468882D528D5}" dt="2023-09-11T09:17:15.946" v="10" actId="478"/>
          <ac:grpSpMkLst>
            <pc:docMk/>
            <pc:sldMk cId="1167875779" sldId="2146847819"/>
            <ac:grpSpMk id="108" creationId="{FD9EEBDC-9689-E41F-B490-C385313E083E}"/>
          </ac:grpSpMkLst>
        </pc:grpChg>
        <pc:grpChg chg="add del mod">
          <ac:chgData name="Dharmesh Desai" userId="3a91a919-49d5-4031-945e-7714dc3b3a85" providerId="ADAL" clId="{863E644D-2FFE-4104-BDC5-468882D528D5}" dt="2023-09-11T09:17:15.946" v="10" actId="478"/>
          <ac:grpSpMkLst>
            <pc:docMk/>
            <pc:sldMk cId="1167875779" sldId="2146847819"/>
            <ac:grpSpMk id="116" creationId="{2A6D8212-E9DB-C746-40F3-C75C8EDC375A}"/>
          </ac:grpSpMkLst>
        </pc:grpChg>
        <pc:grpChg chg="mod">
          <ac:chgData name="Dharmesh Desai" userId="3a91a919-49d5-4031-945e-7714dc3b3a85" providerId="ADAL" clId="{863E644D-2FFE-4104-BDC5-468882D528D5}" dt="2023-09-11T09:17:08.593" v="9"/>
          <ac:grpSpMkLst>
            <pc:docMk/>
            <pc:sldMk cId="1167875779" sldId="2146847819"/>
            <ac:grpSpMk id="118" creationId="{C771FBE3-7B7D-E8DF-0E3F-60290395F715}"/>
          </ac:grpSpMkLst>
        </pc:grpChg>
        <pc:grpChg chg="add del mod">
          <ac:chgData name="Dharmesh Desai" userId="3a91a919-49d5-4031-945e-7714dc3b3a85" providerId="ADAL" clId="{863E644D-2FFE-4104-BDC5-468882D528D5}" dt="2023-09-11T09:17:15.946" v="10" actId="478"/>
          <ac:grpSpMkLst>
            <pc:docMk/>
            <pc:sldMk cId="1167875779" sldId="2146847819"/>
            <ac:grpSpMk id="123" creationId="{CA7C0B5E-B6FD-9D0C-BFD9-9AB0A7B3D623}"/>
          </ac:grpSpMkLst>
        </pc:grpChg>
        <pc:grpChg chg="add del mod">
          <ac:chgData name="Dharmesh Desai" userId="3a91a919-49d5-4031-945e-7714dc3b3a85" providerId="ADAL" clId="{863E644D-2FFE-4104-BDC5-468882D528D5}" dt="2023-09-11T09:17:15.946" v="10" actId="478"/>
          <ac:grpSpMkLst>
            <pc:docMk/>
            <pc:sldMk cId="1167875779" sldId="2146847819"/>
            <ac:grpSpMk id="126" creationId="{E12DC862-0F60-B5D1-E3BB-BFBEFBD7BC35}"/>
          </ac:grpSpMkLst>
        </pc:grpChg>
        <pc:grpChg chg="add del mod">
          <ac:chgData name="Dharmesh Desai" userId="3a91a919-49d5-4031-945e-7714dc3b3a85" providerId="ADAL" clId="{863E644D-2FFE-4104-BDC5-468882D528D5}" dt="2023-09-11T09:17:15.946" v="10" actId="478"/>
          <ac:grpSpMkLst>
            <pc:docMk/>
            <pc:sldMk cId="1167875779" sldId="2146847819"/>
            <ac:grpSpMk id="132" creationId="{5415A2D4-5B82-1C2A-01D1-A92DF4C57183}"/>
          </ac:grpSpMkLst>
        </pc:grpChg>
        <pc:picChg chg="add del mod">
          <ac:chgData name="Dharmesh Desai" userId="3a91a919-49d5-4031-945e-7714dc3b3a85" providerId="ADAL" clId="{863E644D-2FFE-4104-BDC5-468882D528D5}" dt="2023-09-11T09:17:04.090" v="7"/>
          <ac:picMkLst>
            <pc:docMk/>
            <pc:sldMk cId="1167875779" sldId="2146847819"/>
            <ac:picMk id="6" creationId="{1B6F8A8C-9FBD-A1ED-B011-355AC5BDF02F}"/>
          </ac:picMkLst>
        </pc:picChg>
        <pc:picChg chg="add del mod">
          <ac:chgData name="Dharmesh Desai" userId="3a91a919-49d5-4031-945e-7714dc3b3a85" providerId="ADAL" clId="{863E644D-2FFE-4104-BDC5-468882D528D5}" dt="2023-09-11T09:17:15.946" v="10" actId="478"/>
          <ac:picMkLst>
            <pc:docMk/>
            <pc:sldMk cId="1167875779" sldId="2146847819"/>
            <ac:picMk id="74" creationId="{1B70E70F-FF0F-05B1-FA2D-4156DD6B2158}"/>
          </ac:picMkLst>
        </pc:picChg>
        <pc:cxnChg chg="mod">
          <ac:chgData name="Dharmesh Desai" userId="3a91a919-49d5-4031-945e-7714dc3b3a85" providerId="ADAL" clId="{863E644D-2FFE-4104-BDC5-468882D528D5}" dt="2023-09-11T09:17:01.361" v="6"/>
          <ac:cxnSpMkLst>
            <pc:docMk/>
            <pc:sldMk cId="1167875779" sldId="2146847819"/>
            <ac:cxnSpMk id="23" creationId="{CEA9295E-3AEE-7DD2-8B95-2449762B82B6}"/>
          </ac:cxnSpMkLst>
        </pc:cxnChg>
        <pc:cxnChg chg="mod">
          <ac:chgData name="Dharmesh Desai" userId="3a91a919-49d5-4031-945e-7714dc3b3a85" providerId="ADAL" clId="{863E644D-2FFE-4104-BDC5-468882D528D5}" dt="2023-09-11T09:17:01.361" v="6"/>
          <ac:cxnSpMkLst>
            <pc:docMk/>
            <pc:sldMk cId="1167875779" sldId="2146847819"/>
            <ac:cxnSpMk id="37" creationId="{AB451F64-034B-ADD2-5997-342A54F33C0C}"/>
          </ac:cxnSpMkLst>
        </pc:cxnChg>
        <pc:cxnChg chg="mod">
          <ac:chgData name="Dharmesh Desai" userId="3a91a919-49d5-4031-945e-7714dc3b3a85" providerId="ADAL" clId="{863E644D-2FFE-4104-BDC5-468882D528D5}" dt="2023-09-11T09:17:01.361" v="6"/>
          <ac:cxnSpMkLst>
            <pc:docMk/>
            <pc:sldMk cId="1167875779" sldId="2146847819"/>
            <ac:cxnSpMk id="38" creationId="{628C1C24-7DC9-23E6-AE96-FD6231713FF3}"/>
          </ac:cxnSpMkLst>
        </pc:cxnChg>
        <pc:cxnChg chg="mod">
          <ac:chgData name="Dharmesh Desai" userId="3a91a919-49d5-4031-945e-7714dc3b3a85" providerId="ADAL" clId="{863E644D-2FFE-4104-BDC5-468882D528D5}" dt="2023-09-11T09:17:01.361" v="6"/>
          <ac:cxnSpMkLst>
            <pc:docMk/>
            <pc:sldMk cId="1167875779" sldId="2146847819"/>
            <ac:cxnSpMk id="39" creationId="{7785C47C-4150-4126-51DC-1D85622C0B48}"/>
          </ac:cxnSpMkLst>
        </pc:cxnChg>
        <pc:cxnChg chg="mod">
          <ac:chgData name="Dharmesh Desai" userId="3a91a919-49d5-4031-945e-7714dc3b3a85" providerId="ADAL" clId="{863E644D-2FFE-4104-BDC5-468882D528D5}" dt="2023-09-11T09:17:01.361" v="6"/>
          <ac:cxnSpMkLst>
            <pc:docMk/>
            <pc:sldMk cId="1167875779" sldId="2146847819"/>
            <ac:cxnSpMk id="49" creationId="{C5F31CEA-255E-A534-EDA9-3212413041A5}"/>
          </ac:cxnSpMkLst>
        </pc:cxnChg>
        <pc:cxnChg chg="mod">
          <ac:chgData name="Dharmesh Desai" userId="3a91a919-49d5-4031-945e-7714dc3b3a85" providerId="ADAL" clId="{863E644D-2FFE-4104-BDC5-468882D528D5}" dt="2023-09-11T09:17:01.361" v="6"/>
          <ac:cxnSpMkLst>
            <pc:docMk/>
            <pc:sldMk cId="1167875779" sldId="2146847819"/>
            <ac:cxnSpMk id="61" creationId="{6E3DCD32-D9A2-DE2D-E750-911DF72EFA2D}"/>
          </ac:cxnSpMkLst>
        </pc:cxnChg>
        <pc:cxnChg chg="mod">
          <ac:chgData name="Dharmesh Desai" userId="3a91a919-49d5-4031-945e-7714dc3b3a85" providerId="ADAL" clId="{863E644D-2FFE-4104-BDC5-468882D528D5}" dt="2023-09-11T09:17:08.593" v="9"/>
          <ac:cxnSpMkLst>
            <pc:docMk/>
            <pc:sldMk cId="1167875779" sldId="2146847819"/>
            <ac:cxnSpMk id="91" creationId="{AAE6F706-92EA-F301-C768-75E4F55BA999}"/>
          </ac:cxnSpMkLst>
        </pc:cxnChg>
        <pc:cxnChg chg="mod">
          <ac:chgData name="Dharmesh Desai" userId="3a91a919-49d5-4031-945e-7714dc3b3a85" providerId="ADAL" clId="{863E644D-2FFE-4104-BDC5-468882D528D5}" dt="2023-09-11T09:17:08.593" v="9"/>
          <ac:cxnSpMkLst>
            <pc:docMk/>
            <pc:sldMk cId="1167875779" sldId="2146847819"/>
            <ac:cxnSpMk id="105" creationId="{CE2D84BA-4100-B0A3-FA9F-AA2E83EA00F3}"/>
          </ac:cxnSpMkLst>
        </pc:cxnChg>
        <pc:cxnChg chg="mod">
          <ac:chgData name="Dharmesh Desai" userId="3a91a919-49d5-4031-945e-7714dc3b3a85" providerId="ADAL" clId="{863E644D-2FFE-4104-BDC5-468882D528D5}" dt="2023-09-11T09:17:08.593" v="9"/>
          <ac:cxnSpMkLst>
            <pc:docMk/>
            <pc:sldMk cId="1167875779" sldId="2146847819"/>
            <ac:cxnSpMk id="106" creationId="{127EDD5D-7490-236C-7C36-05CE5A748D4C}"/>
          </ac:cxnSpMkLst>
        </pc:cxnChg>
        <pc:cxnChg chg="mod">
          <ac:chgData name="Dharmesh Desai" userId="3a91a919-49d5-4031-945e-7714dc3b3a85" providerId="ADAL" clId="{863E644D-2FFE-4104-BDC5-468882D528D5}" dt="2023-09-11T09:17:08.593" v="9"/>
          <ac:cxnSpMkLst>
            <pc:docMk/>
            <pc:sldMk cId="1167875779" sldId="2146847819"/>
            <ac:cxnSpMk id="107" creationId="{41415F43-10DA-956B-B40C-2667ED3D8DC3}"/>
          </ac:cxnSpMkLst>
        </pc:cxnChg>
        <pc:cxnChg chg="mod">
          <ac:chgData name="Dharmesh Desai" userId="3a91a919-49d5-4031-945e-7714dc3b3a85" providerId="ADAL" clId="{863E644D-2FFE-4104-BDC5-468882D528D5}" dt="2023-09-11T09:17:08.593" v="9"/>
          <ac:cxnSpMkLst>
            <pc:docMk/>
            <pc:sldMk cId="1167875779" sldId="2146847819"/>
            <ac:cxnSpMk id="117" creationId="{B8EF5931-B579-EEEC-2071-F3A56EC7877A}"/>
          </ac:cxnSpMkLst>
        </pc:cxnChg>
        <pc:cxnChg chg="mod">
          <ac:chgData name="Dharmesh Desai" userId="3a91a919-49d5-4031-945e-7714dc3b3a85" providerId="ADAL" clId="{863E644D-2FFE-4104-BDC5-468882D528D5}" dt="2023-09-11T09:17:08.593" v="9"/>
          <ac:cxnSpMkLst>
            <pc:docMk/>
            <pc:sldMk cId="1167875779" sldId="2146847819"/>
            <ac:cxnSpMk id="129" creationId="{660620D9-9E20-CE75-6D90-3AC28930057E}"/>
          </ac:cxnSpMkLst>
        </pc:cxnChg>
      </pc:sldChg>
      <pc:sldChg chg="addSp delSp modSp add del mod modAnim">
        <pc:chgData name="Dharmesh Desai" userId="3a91a919-49d5-4031-945e-7714dc3b3a85" providerId="ADAL" clId="{863E644D-2FFE-4104-BDC5-468882D528D5}" dt="2023-09-11T10:57:02.381" v="171" actId="47"/>
        <pc:sldMkLst>
          <pc:docMk/>
          <pc:sldMk cId="1595154131" sldId="2146847819"/>
        </pc:sldMkLst>
        <pc:spChg chg="del">
          <ac:chgData name="Dharmesh Desai" userId="3a91a919-49d5-4031-945e-7714dc3b3a85" providerId="ADAL" clId="{863E644D-2FFE-4104-BDC5-468882D528D5}" dt="2023-09-11T10:15:01.342" v="41" actId="478"/>
          <ac:spMkLst>
            <pc:docMk/>
            <pc:sldMk cId="1595154131" sldId="2146847819"/>
            <ac:spMk id="2" creationId="{00000000-0000-0000-0000-000000000000}"/>
          </ac:spMkLst>
        </pc:spChg>
        <pc:spChg chg="del mod">
          <ac:chgData name="Dharmesh Desai" userId="3a91a919-49d5-4031-945e-7714dc3b3a85" providerId="ADAL" clId="{863E644D-2FFE-4104-BDC5-468882D528D5}" dt="2023-09-11T10:25:18.135" v="49" actId="478"/>
          <ac:spMkLst>
            <pc:docMk/>
            <pc:sldMk cId="1595154131" sldId="2146847819"/>
            <ac:spMk id="3" creationId="{00000000-0000-0000-0000-000000000000}"/>
          </ac:spMkLst>
        </pc:spChg>
        <pc:spChg chg="add del mod">
          <ac:chgData name="Dharmesh Desai" userId="3a91a919-49d5-4031-945e-7714dc3b3a85" providerId="ADAL" clId="{863E644D-2FFE-4104-BDC5-468882D528D5}" dt="2023-09-11T10:15:12.341" v="42" actId="478"/>
          <ac:spMkLst>
            <pc:docMk/>
            <pc:sldMk cId="1595154131" sldId="2146847819"/>
            <ac:spMk id="5" creationId="{87A739AC-02A7-9700-D471-3010BA5A423A}"/>
          </ac:spMkLst>
        </pc:spChg>
        <pc:spChg chg="del mod">
          <ac:chgData name="Dharmesh Desai" userId="3a91a919-49d5-4031-945e-7714dc3b3a85" providerId="ADAL" clId="{863E644D-2FFE-4104-BDC5-468882D528D5}" dt="2023-09-11T10:25:18.135" v="49" actId="478"/>
          <ac:spMkLst>
            <pc:docMk/>
            <pc:sldMk cId="1595154131" sldId="2146847819"/>
            <ac:spMk id="7" creationId="{00000000-0000-0000-0000-000000000000}"/>
          </ac:spMkLst>
        </pc:spChg>
        <pc:spChg chg="add del mod">
          <ac:chgData name="Dharmesh Desai" userId="3a91a919-49d5-4031-945e-7714dc3b3a85" providerId="ADAL" clId="{863E644D-2FFE-4104-BDC5-468882D528D5}" dt="2023-09-11T10:25:18.135" v="49" actId="478"/>
          <ac:spMkLst>
            <pc:docMk/>
            <pc:sldMk cId="1595154131" sldId="2146847819"/>
            <ac:spMk id="8" creationId="{6704ED5C-1054-B725-E26D-2961496A51A7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10" creationId="{CD1849C8-9829-F5DC-84AC-9A25B5F51401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11" creationId="{27C97844-A0A9-710F-1559-E94196E86761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12" creationId="{1A2E185F-DE74-0085-37B3-1F197CC5BC67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13" creationId="{D99198D5-C945-B348-CC10-E011E23DA582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15" creationId="{DD917F01-3EAC-B90B-B266-570FB067AFF8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16" creationId="{CFE36C0D-C99C-8210-9059-468446E02918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17" creationId="{74167421-F0C1-23CA-5C81-4E67520A0D99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18" creationId="{D3344BBC-96B2-9F4D-1534-0F614894A07C}"/>
          </ac:spMkLst>
        </pc:spChg>
        <pc:spChg chg="add del mod">
          <ac:chgData name="Dharmesh Desai" userId="3a91a919-49d5-4031-945e-7714dc3b3a85" providerId="ADAL" clId="{863E644D-2FFE-4104-BDC5-468882D528D5}" dt="2023-09-11T10:25:18.135" v="49" actId="478"/>
          <ac:spMkLst>
            <pc:docMk/>
            <pc:sldMk cId="1595154131" sldId="2146847819"/>
            <ac:spMk id="19" creationId="{A3198990-ABCA-0722-8B21-8C965C8378A7}"/>
          </ac:spMkLst>
        </pc:spChg>
        <pc:spChg chg="add del mod">
          <ac:chgData name="Dharmesh Desai" userId="3a91a919-49d5-4031-945e-7714dc3b3a85" providerId="ADAL" clId="{863E644D-2FFE-4104-BDC5-468882D528D5}" dt="2023-09-11T10:25:18.135" v="49" actId="478"/>
          <ac:spMkLst>
            <pc:docMk/>
            <pc:sldMk cId="1595154131" sldId="2146847819"/>
            <ac:spMk id="20" creationId="{85CFBCC9-DE68-9E8E-7DED-018E827FB37C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22" creationId="{AC3594B1-86C1-56E4-E06E-953EC7B0967A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23" creationId="{1373E7E5-69E5-6033-E769-8568FEB79A5D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25" creationId="{66C7C03E-530F-5FAC-CAED-5CF9B2BA0AC6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26" creationId="{8F675D2D-2C1B-5FF6-D3D4-73AB35E15936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27" creationId="{7F5878E5-E508-C28E-3946-C70639808C62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28" creationId="{141B702F-7309-183A-541B-84D995B93E5D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29" creationId="{25674720-9D64-2744-CF15-56BA4DB014C0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30" creationId="{985FB50F-9D09-B0EC-CA58-BDBFC321BCA9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31" creationId="{DF9AE72C-8F19-BA67-51BF-9E5ACCB03900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32" creationId="{7581E840-00AE-4E89-6458-6C17E4C3C678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33" creationId="{2A9421CB-72F0-0D4D-310D-EB06CD8460D0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34" creationId="{8BB4D0EF-E2F4-0981-D6B4-E969B9F8DEFA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35" creationId="{33881FE5-9958-80B6-C7FA-CCA8CEA9B3E5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36" creationId="{1AD03577-1A74-1E9D-E5FA-C6A40ACA19AA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37" creationId="{0705E0BA-DBB2-4AE9-65B2-70299776771A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42" creationId="{01E1F0E9-7E2B-AE4F-DDC8-1B7935C780BF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43" creationId="{DD645E06-FE14-2E01-2D04-978CB12E9E27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44" creationId="{D6BCF7BB-47E1-997C-F70D-8631559A52D1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45" creationId="{A5FFDAA1-969C-41B6-0A68-4AE77DE6C992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46" creationId="{A83D3091-84AB-FDCF-7F4E-81EC20862EE8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47" creationId="{FAAB4172-614A-FE32-FD51-8702272E180E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48" creationId="{24E413B8-3654-2FF7-69B5-2B1ADA8BB4F5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52" creationId="{DD50E2A5-EC80-A87D-9FBE-A72BDA44169A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53" creationId="{FF6711D3-3BBC-7541-5D77-DE84B5FA4D2A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54" creationId="{6589AEA0-E748-79D8-D3ED-1D16D833A293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55" creationId="{ECE22130-7B2A-E40E-7307-F5E34B7A7812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57" creationId="{04281D23-21AC-4680-D506-9E22622EA6C4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58" creationId="{69FFD941-8597-FDE6-4A49-E2823ACB772F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60" creationId="{13352B6E-B082-D60D-B375-1522B4D5A3FD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61" creationId="{170B97B0-3D47-629C-5F43-21F064ED86AB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63" creationId="{ECE81D4B-BAD8-334F-05EE-1E5745F5CF7E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64" creationId="{767BF481-D5C5-3B35-95FB-78FBD4917BAD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66" creationId="{A2F0BC1F-8B27-7338-C1DC-2752ECCC1A9C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67" creationId="{AA957B6C-E961-C3BA-A929-5DEA1C7B6D38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68" creationId="{FF8F8BBA-2BFA-1247-53B2-A9F5A6C8B282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69" creationId="{3C6E9D8F-8E5C-1227-E045-E68EE749FFE6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70" creationId="{0EAA2109-DE01-12AF-FB08-AE00E0B350D6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71" creationId="{A7983A89-18CD-691F-7D4B-78EF0AA4DD8D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72" creationId="{82FE89B9-D1EE-87DE-7246-4FB135A3365F}"/>
          </ac:spMkLst>
        </pc:spChg>
        <pc:spChg chg="mod">
          <ac:chgData name="Dharmesh Desai" userId="3a91a919-49d5-4031-945e-7714dc3b3a85" providerId="ADAL" clId="{863E644D-2FFE-4104-BDC5-468882D528D5}" dt="2023-09-11T10:24:46.240" v="46" actId="14100"/>
          <ac:spMkLst>
            <pc:docMk/>
            <pc:sldMk cId="1595154131" sldId="2146847819"/>
            <ac:spMk id="73" creationId="{86194E6C-B79E-EBA7-9018-43DA67558920}"/>
          </ac:spMkLst>
        </pc:spChg>
        <pc:spChg chg="add del mod">
          <ac:chgData name="Dharmesh Desai" userId="3a91a919-49d5-4031-945e-7714dc3b3a85" providerId="ADAL" clId="{863E644D-2FFE-4104-BDC5-468882D528D5}" dt="2023-09-11T10:46:08.671" v="61"/>
          <ac:spMkLst>
            <pc:docMk/>
            <pc:sldMk cId="1595154131" sldId="2146847819"/>
            <ac:spMk id="76" creationId="{3AAD7403-6090-06D0-C541-48E357C8DADC}"/>
          </ac:spMkLst>
        </pc:spChg>
        <pc:spChg chg="add del mod">
          <ac:chgData name="Dharmesh Desai" userId="3a91a919-49d5-4031-945e-7714dc3b3a85" providerId="ADAL" clId="{863E644D-2FFE-4104-BDC5-468882D528D5}" dt="2023-09-11T10:46:08.671" v="61"/>
          <ac:spMkLst>
            <pc:docMk/>
            <pc:sldMk cId="1595154131" sldId="2146847819"/>
            <ac:spMk id="77" creationId="{13D694FC-6221-B569-C540-AF9A88E63839}"/>
          </ac:spMkLst>
        </pc:spChg>
        <pc:spChg chg="add del mod">
          <ac:chgData name="Dharmesh Desai" userId="3a91a919-49d5-4031-945e-7714dc3b3a85" providerId="ADAL" clId="{863E644D-2FFE-4104-BDC5-468882D528D5}" dt="2023-09-11T10:46:08.671" v="61"/>
          <ac:spMkLst>
            <pc:docMk/>
            <pc:sldMk cId="1595154131" sldId="2146847819"/>
            <ac:spMk id="79" creationId="{75BEAADB-B012-EFD7-06B9-F86FA870D6A3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81" creationId="{2F8BE7A0-7A60-85DC-5F05-1D365A2DD108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82" creationId="{92043215-A1F9-52ED-730B-E5675F825418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83" creationId="{8025471F-F281-473B-9A17-5BA6F0D9B48F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84" creationId="{2F853FF7-9030-FC32-1B6E-217746F70F4A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86" creationId="{23EDB844-11D1-4801-B9BF-27D982EFD4FB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87" creationId="{F1D7E53A-136A-B633-656E-05C57674165B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88" creationId="{B543B290-832A-7AA6-C38E-E7C2BD52875D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89" creationId="{21445390-0E23-B9E2-7A39-77683A697F49}"/>
          </ac:spMkLst>
        </pc:spChg>
        <pc:spChg chg="add del mod">
          <ac:chgData name="Dharmesh Desai" userId="3a91a919-49d5-4031-945e-7714dc3b3a85" providerId="ADAL" clId="{863E644D-2FFE-4104-BDC5-468882D528D5}" dt="2023-09-11T10:46:08.671" v="61"/>
          <ac:spMkLst>
            <pc:docMk/>
            <pc:sldMk cId="1595154131" sldId="2146847819"/>
            <ac:spMk id="90" creationId="{76338C62-2080-CCF8-6ADD-45C856F2BFDA}"/>
          </ac:spMkLst>
        </pc:spChg>
        <pc:spChg chg="add del mod">
          <ac:chgData name="Dharmesh Desai" userId="3a91a919-49d5-4031-945e-7714dc3b3a85" providerId="ADAL" clId="{863E644D-2FFE-4104-BDC5-468882D528D5}" dt="2023-09-11T10:46:08.671" v="61"/>
          <ac:spMkLst>
            <pc:docMk/>
            <pc:sldMk cId="1595154131" sldId="2146847819"/>
            <ac:spMk id="91" creationId="{A88520AF-723B-AE06-08BF-9CA893D6B4F0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93" creationId="{DC8437F6-3511-1678-6424-B8A05C235848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94" creationId="{8C53053B-D791-C333-0745-DDE9B4DA95F2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96" creationId="{6722B828-882B-7382-36FF-E540E8955163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97" creationId="{16D648B2-2372-27FE-6DBF-CE1F6FC3C66E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98" creationId="{360EF3B4-C0BF-A215-9421-01DD7B82DE9B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99" creationId="{675D8B0D-910C-CA22-1BE8-87B7C0B2709C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00" creationId="{C1E49CBF-4E5E-C14B-FD04-AF1474C11850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01" creationId="{C4F0EE2B-63CC-4735-A91C-4EEC224C38DE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02" creationId="{B59E327D-D01C-ED5B-596B-6E0F8B46EEA4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03" creationId="{C040A39B-3368-0B35-3322-DFCF7F6A12AA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04" creationId="{162BA514-3FCB-41AF-0054-3149AFBCB07C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05" creationId="{692BEBB6-BC1E-7A28-E45D-E3FFB3C009D7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06" creationId="{35685B28-1219-BDCE-7715-94CE5EF55855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07" creationId="{7FF82286-1BC1-82CB-50F8-DBD1912144BF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08" creationId="{760443DE-6C00-FFC1-3B3A-D5DE1282AEA9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13" creationId="{B46BED2B-0EB7-033B-5152-B575B80CE2B5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14" creationId="{704896E5-2775-B17C-47BA-A067773A4995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15" creationId="{580FB1B2-073E-AD6C-F27D-05B40AC89166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16" creationId="{2173BA6A-3836-CBE2-792C-4EB50F7128C4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17" creationId="{3821A04D-0240-F1DA-6C1A-BBF123F5ED40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18" creationId="{754BE072-48D3-6BA5-5E40-279E494514A2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19" creationId="{A80A2026-CA1E-8B92-8546-C4E205A7C27E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23" creationId="{165F47BC-F414-E2FB-A3A3-919B1B388898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24" creationId="{D4DC54C0-9F75-9B7D-2E8B-4A3AE8FA315E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25" creationId="{20492AA8-B550-C294-CD30-8F9796608DFC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26" creationId="{0F68DFA9-684E-0E76-1752-45BBFAA86514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28" creationId="{341E3534-C736-10B2-C052-2E708CC5CCD0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29" creationId="{B34050BB-695D-8E56-8407-486A6BF06AE6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31" creationId="{3F0E7BEA-81BF-4A66-C7F1-C466A2C6C20D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32" creationId="{E07C1393-F31A-895D-1C2B-45E6D61808F3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34" creationId="{91DA6A95-BFC7-2552-58CC-997B03FBD8ED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35" creationId="{CDC6B5A7-BCA4-9AC2-DE75-C494F20133DA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37" creationId="{60ACB0AA-3BCF-6AAC-3755-8DD0FB27180E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38" creationId="{B67DECD1-6360-7AC8-C1AD-5CD419559C3A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39" creationId="{7F4E5B47-90FF-9CBF-E934-3C5476AF2B92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40" creationId="{5C30A855-0B1F-4E30-9F78-B1CA50C308BB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41" creationId="{F0253241-1C98-06AA-DAE6-B8489D4A6D5C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42" creationId="{A9EB8E20-295C-0BEF-DFAD-88F073382072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43" creationId="{F65C2569-85AC-EAC2-F4B1-3D18DB39C012}"/>
          </ac:spMkLst>
        </pc:spChg>
        <pc:spChg chg="mod">
          <ac:chgData name="Dharmesh Desai" userId="3a91a919-49d5-4031-945e-7714dc3b3a85" providerId="ADAL" clId="{863E644D-2FFE-4104-BDC5-468882D528D5}" dt="2023-09-11T10:46:05.429" v="60"/>
          <ac:spMkLst>
            <pc:docMk/>
            <pc:sldMk cId="1595154131" sldId="2146847819"/>
            <ac:spMk id="144" creationId="{4C71EB4F-9E15-5346-1CFD-60867739D5B0}"/>
          </ac:spMkLst>
        </pc:spChg>
        <pc:grpChg chg="add del mod">
          <ac:chgData name="Dharmesh Desai" userId="3a91a919-49d5-4031-945e-7714dc3b3a85" providerId="ADAL" clId="{863E644D-2FFE-4104-BDC5-468882D528D5}" dt="2023-09-11T10:25:18.135" v="49" actId="478"/>
          <ac:grpSpMkLst>
            <pc:docMk/>
            <pc:sldMk cId="1595154131" sldId="2146847819"/>
            <ac:grpSpMk id="9" creationId="{413E81A3-7BF6-9D5E-E908-B3C2F8BD02AD}"/>
          </ac:grpSpMkLst>
        </pc:grpChg>
        <pc:grpChg chg="add del mod">
          <ac:chgData name="Dharmesh Desai" userId="3a91a919-49d5-4031-945e-7714dc3b3a85" providerId="ADAL" clId="{863E644D-2FFE-4104-BDC5-468882D528D5}" dt="2023-09-11T10:25:18.135" v="49" actId="478"/>
          <ac:grpSpMkLst>
            <pc:docMk/>
            <pc:sldMk cId="1595154131" sldId="2146847819"/>
            <ac:grpSpMk id="14" creationId="{A69BBDA7-2665-E856-DF2F-4228B6D83656}"/>
          </ac:grpSpMkLst>
        </pc:grpChg>
        <pc:grpChg chg="add del mod">
          <ac:chgData name="Dharmesh Desai" userId="3a91a919-49d5-4031-945e-7714dc3b3a85" providerId="ADAL" clId="{863E644D-2FFE-4104-BDC5-468882D528D5}" dt="2023-09-11T10:25:18.135" v="49" actId="478"/>
          <ac:grpSpMkLst>
            <pc:docMk/>
            <pc:sldMk cId="1595154131" sldId="2146847819"/>
            <ac:grpSpMk id="21" creationId="{0907A881-2E04-3A92-8E86-2B876743DEB4}"/>
          </ac:grpSpMkLst>
        </pc:grpChg>
        <pc:grpChg chg="add del mod">
          <ac:chgData name="Dharmesh Desai" userId="3a91a919-49d5-4031-945e-7714dc3b3a85" providerId="ADAL" clId="{863E644D-2FFE-4104-BDC5-468882D528D5}" dt="2023-09-11T10:25:18.135" v="49" actId="478"/>
          <ac:grpSpMkLst>
            <pc:docMk/>
            <pc:sldMk cId="1595154131" sldId="2146847819"/>
            <ac:grpSpMk id="41" creationId="{42C17ECE-BA28-B2D7-39E1-63C2428715E9}"/>
          </ac:grpSpMkLst>
        </pc:grpChg>
        <pc:grpChg chg="add del mod">
          <ac:chgData name="Dharmesh Desai" userId="3a91a919-49d5-4031-945e-7714dc3b3a85" providerId="ADAL" clId="{863E644D-2FFE-4104-BDC5-468882D528D5}" dt="2023-09-11T10:25:18.135" v="49" actId="478"/>
          <ac:grpSpMkLst>
            <pc:docMk/>
            <pc:sldMk cId="1595154131" sldId="2146847819"/>
            <ac:grpSpMk id="49" creationId="{14DA9B6C-5AA3-40BC-E7F8-6A08DD931CB4}"/>
          </ac:grpSpMkLst>
        </pc:grpChg>
        <pc:grpChg chg="mod">
          <ac:chgData name="Dharmesh Desai" userId="3a91a919-49d5-4031-945e-7714dc3b3a85" providerId="ADAL" clId="{863E644D-2FFE-4104-BDC5-468882D528D5}" dt="2023-09-11T10:24:46.240" v="46" actId="14100"/>
          <ac:grpSpMkLst>
            <pc:docMk/>
            <pc:sldMk cId="1595154131" sldId="2146847819"/>
            <ac:grpSpMk id="51" creationId="{2D137B31-2974-C425-50E9-143F8DE17651}"/>
          </ac:grpSpMkLst>
        </pc:grpChg>
        <pc:grpChg chg="add del mod">
          <ac:chgData name="Dharmesh Desai" userId="3a91a919-49d5-4031-945e-7714dc3b3a85" providerId="ADAL" clId="{863E644D-2FFE-4104-BDC5-468882D528D5}" dt="2023-09-11T10:25:18.135" v="49" actId="478"/>
          <ac:grpSpMkLst>
            <pc:docMk/>
            <pc:sldMk cId="1595154131" sldId="2146847819"/>
            <ac:grpSpMk id="56" creationId="{7859E274-F06D-9FFF-8C22-3BE301FE3E3D}"/>
          </ac:grpSpMkLst>
        </pc:grpChg>
        <pc:grpChg chg="add del mod">
          <ac:chgData name="Dharmesh Desai" userId="3a91a919-49d5-4031-945e-7714dc3b3a85" providerId="ADAL" clId="{863E644D-2FFE-4104-BDC5-468882D528D5}" dt="2023-09-11T10:25:18.135" v="49" actId="478"/>
          <ac:grpSpMkLst>
            <pc:docMk/>
            <pc:sldMk cId="1595154131" sldId="2146847819"/>
            <ac:grpSpMk id="59" creationId="{4785CD51-3720-B47D-E837-764AADA23A79}"/>
          </ac:grpSpMkLst>
        </pc:grpChg>
        <pc:grpChg chg="add del mod">
          <ac:chgData name="Dharmesh Desai" userId="3a91a919-49d5-4031-945e-7714dc3b3a85" providerId="ADAL" clId="{863E644D-2FFE-4104-BDC5-468882D528D5}" dt="2023-09-11T10:25:18.135" v="49" actId="478"/>
          <ac:grpSpMkLst>
            <pc:docMk/>
            <pc:sldMk cId="1595154131" sldId="2146847819"/>
            <ac:grpSpMk id="65" creationId="{8899C204-2661-8BCA-29C7-427DB866E6BB}"/>
          </ac:grpSpMkLst>
        </pc:grpChg>
        <pc:grpChg chg="add del mod">
          <ac:chgData name="Dharmesh Desai" userId="3a91a919-49d5-4031-945e-7714dc3b3a85" providerId="ADAL" clId="{863E644D-2FFE-4104-BDC5-468882D528D5}" dt="2023-09-11T10:46:08.671" v="61"/>
          <ac:grpSpMkLst>
            <pc:docMk/>
            <pc:sldMk cId="1595154131" sldId="2146847819"/>
            <ac:grpSpMk id="80" creationId="{50E59BD0-8944-2DFF-1DC9-EC27449EDA65}"/>
          </ac:grpSpMkLst>
        </pc:grpChg>
        <pc:grpChg chg="add del mod">
          <ac:chgData name="Dharmesh Desai" userId="3a91a919-49d5-4031-945e-7714dc3b3a85" providerId="ADAL" clId="{863E644D-2FFE-4104-BDC5-468882D528D5}" dt="2023-09-11T10:46:08.671" v="61"/>
          <ac:grpSpMkLst>
            <pc:docMk/>
            <pc:sldMk cId="1595154131" sldId="2146847819"/>
            <ac:grpSpMk id="85" creationId="{2A421E33-6C17-598A-C7AE-F20D0C01532F}"/>
          </ac:grpSpMkLst>
        </pc:grpChg>
        <pc:grpChg chg="add del mod">
          <ac:chgData name="Dharmesh Desai" userId="3a91a919-49d5-4031-945e-7714dc3b3a85" providerId="ADAL" clId="{863E644D-2FFE-4104-BDC5-468882D528D5}" dt="2023-09-11T10:46:08.671" v="61"/>
          <ac:grpSpMkLst>
            <pc:docMk/>
            <pc:sldMk cId="1595154131" sldId="2146847819"/>
            <ac:grpSpMk id="92" creationId="{7642549C-90B2-38B1-62A1-1BB5AD0F5549}"/>
          </ac:grpSpMkLst>
        </pc:grpChg>
        <pc:grpChg chg="add del mod">
          <ac:chgData name="Dharmesh Desai" userId="3a91a919-49d5-4031-945e-7714dc3b3a85" providerId="ADAL" clId="{863E644D-2FFE-4104-BDC5-468882D528D5}" dt="2023-09-11T10:46:08.671" v="61"/>
          <ac:grpSpMkLst>
            <pc:docMk/>
            <pc:sldMk cId="1595154131" sldId="2146847819"/>
            <ac:grpSpMk id="112" creationId="{5D7A28F2-9AE5-6B76-FA92-301833BDFE3F}"/>
          </ac:grpSpMkLst>
        </pc:grpChg>
        <pc:grpChg chg="add del mod">
          <ac:chgData name="Dharmesh Desai" userId="3a91a919-49d5-4031-945e-7714dc3b3a85" providerId="ADAL" clId="{863E644D-2FFE-4104-BDC5-468882D528D5}" dt="2023-09-11T10:46:08.671" v="61"/>
          <ac:grpSpMkLst>
            <pc:docMk/>
            <pc:sldMk cId="1595154131" sldId="2146847819"/>
            <ac:grpSpMk id="120" creationId="{CE858C44-5311-1EF6-E456-20E13D42B848}"/>
          </ac:grpSpMkLst>
        </pc:grpChg>
        <pc:grpChg chg="mod">
          <ac:chgData name="Dharmesh Desai" userId="3a91a919-49d5-4031-945e-7714dc3b3a85" providerId="ADAL" clId="{863E644D-2FFE-4104-BDC5-468882D528D5}" dt="2023-09-11T10:46:05.429" v="60"/>
          <ac:grpSpMkLst>
            <pc:docMk/>
            <pc:sldMk cId="1595154131" sldId="2146847819"/>
            <ac:grpSpMk id="122" creationId="{34685F30-9BC0-4B75-1749-BDBCE9DF59FF}"/>
          </ac:grpSpMkLst>
        </pc:grpChg>
        <pc:grpChg chg="add del mod">
          <ac:chgData name="Dharmesh Desai" userId="3a91a919-49d5-4031-945e-7714dc3b3a85" providerId="ADAL" clId="{863E644D-2FFE-4104-BDC5-468882D528D5}" dt="2023-09-11T10:46:08.671" v="61"/>
          <ac:grpSpMkLst>
            <pc:docMk/>
            <pc:sldMk cId="1595154131" sldId="2146847819"/>
            <ac:grpSpMk id="127" creationId="{7B6C13F4-4B3E-95A5-ED38-D1384D642842}"/>
          </ac:grpSpMkLst>
        </pc:grpChg>
        <pc:grpChg chg="add del mod">
          <ac:chgData name="Dharmesh Desai" userId="3a91a919-49d5-4031-945e-7714dc3b3a85" providerId="ADAL" clId="{863E644D-2FFE-4104-BDC5-468882D528D5}" dt="2023-09-11T10:46:08.671" v="61"/>
          <ac:grpSpMkLst>
            <pc:docMk/>
            <pc:sldMk cId="1595154131" sldId="2146847819"/>
            <ac:grpSpMk id="130" creationId="{8F3E76A9-AFBB-D6A0-8D45-1770274EE42F}"/>
          </ac:grpSpMkLst>
        </pc:grpChg>
        <pc:grpChg chg="add del mod">
          <ac:chgData name="Dharmesh Desai" userId="3a91a919-49d5-4031-945e-7714dc3b3a85" providerId="ADAL" clId="{863E644D-2FFE-4104-BDC5-468882D528D5}" dt="2023-09-11T10:46:08.671" v="61"/>
          <ac:grpSpMkLst>
            <pc:docMk/>
            <pc:sldMk cId="1595154131" sldId="2146847819"/>
            <ac:grpSpMk id="136" creationId="{7F549428-34FE-CE7E-37E8-BE223E3A4646}"/>
          </ac:grpSpMkLst>
        </pc:grpChg>
        <pc:picChg chg="add del mod">
          <ac:chgData name="Dharmesh Desai" userId="3a91a919-49d5-4031-945e-7714dc3b3a85" providerId="ADAL" clId="{863E644D-2FFE-4104-BDC5-468882D528D5}" dt="2023-09-11T10:25:18.135" v="49" actId="478"/>
          <ac:picMkLst>
            <pc:docMk/>
            <pc:sldMk cId="1595154131" sldId="2146847819"/>
            <ac:picMk id="6" creationId="{B8686072-B4F0-D8D7-7FFB-4E6D1E2A8F43}"/>
          </ac:picMkLst>
        </pc:picChg>
        <pc:picChg chg="add del mod">
          <ac:chgData name="Dharmesh Desai" userId="3a91a919-49d5-4031-945e-7714dc3b3a85" providerId="ADAL" clId="{863E644D-2FFE-4104-BDC5-468882D528D5}" dt="2023-09-11T10:35:40.275" v="59" actId="478"/>
          <ac:picMkLst>
            <pc:docMk/>
            <pc:sldMk cId="1595154131" sldId="2146847819"/>
            <ac:picMk id="75" creationId="{DAA209D6-8AB9-305E-2011-8E58C8F99DBE}"/>
          </ac:picMkLst>
        </pc:picChg>
        <pc:picChg chg="add del mod">
          <ac:chgData name="Dharmesh Desai" userId="3a91a919-49d5-4031-945e-7714dc3b3a85" providerId="ADAL" clId="{863E644D-2FFE-4104-BDC5-468882D528D5}" dt="2023-09-11T10:46:08.671" v="61"/>
          <ac:picMkLst>
            <pc:docMk/>
            <pc:sldMk cId="1595154131" sldId="2146847819"/>
            <ac:picMk id="78" creationId="{C89B4E92-56D8-1936-6C40-6C037BFBA93F}"/>
          </ac:picMkLst>
        </pc:picChg>
        <pc:cxnChg chg="mod">
          <ac:chgData name="Dharmesh Desai" userId="3a91a919-49d5-4031-945e-7714dc3b3a85" providerId="ADAL" clId="{863E644D-2FFE-4104-BDC5-468882D528D5}" dt="2023-09-11T10:24:46.240" v="46" actId="14100"/>
          <ac:cxnSpMkLst>
            <pc:docMk/>
            <pc:sldMk cId="1595154131" sldId="2146847819"/>
            <ac:cxnSpMk id="24" creationId="{A3CC04AC-649F-BBF9-0669-80DEAA8896F1}"/>
          </ac:cxnSpMkLst>
        </pc:cxnChg>
        <pc:cxnChg chg="mod">
          <ac:chgData name="Dharmesh Desai" userId="3a91a919-49d5-4031-945e-7714dc3b3a85" providerId="ADAL" clId="{863E644D-2FFE-4104-BDC5-468882D528D5}" dt="2023-09-11T10:24:46.240" v="46" actId="14100"/>
          <ac:cxnSpMkLst>
            <pc:docMk/>
            <pc:sldMk cId="1595154131" sldId="2146847819"/>
            <ac:cxnSpMk id="38" creationId="{2DDC4A72-51CC-1C6B-0F2B-BB78B6C11B4E}"/>
          </ac:cxnSpMkLst>
        </pc:cxnChg>
        <pc:cxnChg chg="mod">
          <ac:chgData name="Dharmesh Desai" userId="3a91a919-49d5-4031-945e-7714dc3b3a85" providerId="ADAL" clId="{863E644D-2FFE-4104-BDC5-468882D528D5}" dt="2023-09-11T10:24:46.240" v="46" actId="14100"/>
          <ac:cxnSpMkLst>
            <pc:docMk/>
            <pc:sldMk cId="1595154131" sldId="2146847819"/>
            <ac:cxnSpMk id="39" creationId="{8125267D-7AE3-CFD3-F83D-C3999A4BBBAC}"/>
          </ac:cxnSpMkLst>
        </pc:cxnChg>
        <pc:cxnChg chg="mod">
          <ac:chgData name="Dharmesh Desai" userId="3a91a919-49d5-4031-945e-7714dc3b3a85" providerId="ADAL" clId="{863E644D-2FFE-4104-BDC5-468882D528D5}" dt="2023-09-11T10:24:46.240" v="46" actId="14100"/>
          <ac:cxnSpMkLst>
            <pc:docMk/>
            <pc:sldMk cId="1595154131" sldId="2146847819"/>
            <ac:cxnSpMk id="40" creationId="{8A4DD26F-FE6A-F1FB-D3DC-02A28CF0C235}"/>
          </ac:cxnSpMkLst>
        </pc:cxnChg>
        <pc:cxnChg chg="mod">
          <ac:chgData name="Dharmesh Desai" userId="3a91a919-49d5-4031-945e-7714dc3b3a85" providerId="ADAL" clId="{863E644D-2FFE-4104-BDC5-468882D528D5}" dt="2023-09-11T10:24:46.240" v="46" actId="14100"/>
          <ac:cxnSpMkLst>
            <pc:docMk/>
            <pc:sldMk cId="1595154131" sldId="2146847819"/>
            <ac:cxnSpMk id="50" creationId="{DE383EF8-EBEB-7D89-E044-05CE403BCB23}"/>
          </ac:cxnSpMkLst>
        </pc:cxnChg>
        <pc:cxnChg chg="mod">
          <ac:chgData name="Dharmesh Desai" userId="3a91a919-49d5-4031-945e-7714dc3b3a85" providerId="ADAL" clId="{863E644D-2FFE-4104-BDC5-468882D528D5}" dt="2023-09-11T10:24:46.240" v="46" actId="14100"/>
          <ac:cxnSpMkLst>
            <pc:docMk/>
            <pc:sldMk cId="1595154131" sldId="2146847819"/>
            <ac:cxnSpMk id="62" creationId="{F04BC692-5CDC-9BC8-D540-BD964979F664}"/>
          </ac:cxnSpMkLst>
        </pc:cxnChg>
        <pc:cxnChg chg="mod">
          <ac:chgData name="Dharmesh Desai" userId="3a91a919-49d5-4031-945e-7714dc3b3a85" providerId="ADAL" clId="{863E644D-2FFE-4104-BDC5-468882D528D5}" dt="2023-09-11T10:46:05.429" v="60"/>
          <ac:cxnSpMkLst>
            <pc:docMk/>
            <pc:sldMk cId="1595154131" sldId="2146847819"/>
            <ac:cxnSpMk id="95" creationId="{B3C2C799-747C-7F74-8A29-1B5CB39AC221}"/>
          </ac:cxnSpMkLst>
        </pc:cxnChg>
        <pc:cxnChg chg="mod">
          <ac:chgData name="Dharmesh Desai" userId="3a91a919-49d5-4031-945e-7714dc3b3a85" providerId="ADAL" clId="{863E644D-2FFE-4104-BDC5-468882D528D5}" dt="2023-09-11T10:46:05.429" v="60"/>
          <ac:cxnSpMkLst>
            <pc:docMk/>
            <pc:sldMk cId="1595154131" sldId="2146847819"/>
            <ac:cxnSpMk id="109" creationId="{89042763-2D35-7137-29F1-8F3EB070E277}"/>
          </ac:cxnSpMkLst>
        </pc:cxnChg>
        <pc:cxnChg chg="mod">
          <ac:chgData name="Dharmesh Desai" userId="3a91a919-49d5-4031-945e-7714dc3b3a85" providerId="ADAL" clId="{863E644D-2FFE-4104-BDC5-468882D528D5}" dt="2023-09-11T10:46:05.429" v="60"/>
          <ac:cxnSpMkLst>
            <pc:docMk/>
            <pc:sldMk cId="1595154131" sldId="2146847819"/>
            <ac:cxnSpMk id="110" creationId="{15A0EE74-4996-AF08-CA55-93D08D92BD22}"/>
          </ac:cxnSpMkLst>
        </pc:cxnChg>
        <pc:cxnChg chg="mod">
          <ac:chgData name="Dharmesh Desai" userId="3a91a919-49d5-4031-945e-7714dc3b3a85" providerId="ADAL" clId="{863E644D-2FFE-4104-BDC5-468882D528D5}" dt="2023-09-11T10:46:05.429" v="60"/>
          <ac:cxnSpMkLst>
            <pc:docMk/>
            <pc:sldMk cId="1595154131" sldId="2146847819"/>
            <ac:cxnSpMk id="111" creationId="{593B8DF0-CB23-C812-BE00-8BCC0B43DE79}"/>
          </ac:cxnSpMkLst>
        </pc:cxnChg>
        <pc:cxnChg chg="mod">
          <ac:chgData name="Dharmesh Desai" userId="3a91a919-49d5-4031-945e-7714dc3b3a85" providerId="ADAL" clId="{863E644D-2FFE-4104-BDC5-468882D528D5}" dt="2023-09-11T10:46:05.429" v="60"/>
          <ac:cxnSpMkLst>
            <pc:docMk/>
            <pc:sldMk cId="1595154131" sldId="2146847819"/>
            <ac:cxnSpMk id="121" creationId="{EB9DEA3B-C24D-6913-4961-8307F7D49736}"/>
          </ac:cxnSpMkLst>
        </pc:cxnChg>
        <pc:cxnChg chg="mod">
          <ac:chgData name="Dharmesh Desai" userId="3a91a919-49d5-4031-945e-7714dc3b3a85" providerId="ADAL" clId="{863E644D-2FFE-4104-BDC5-468882D528D5}" dt="2023-09-11T10:46:05.429" v="60"/>
          <ac:cxnSpMkLst>
            <pc:docMk/>
            <pc:sldMk cId="1595154131" sldId="2146847819"/>
            <ac:cxnSpMk id="133" creationId="{219A6927-855A-6310-3C69-2A7E6F3AC4FA}"/>
          </ac:cxnSpMkLst>
        </pc:cxnChg>
      </pc:sldChg>
      <pc:sldChg chg="new del">
        <pc:chgData name="Dharmesh Desai" userId="3a91a919-49d5-4031-945e-7714dc3b3a85" providerId="ADAL" clId="{863E644D-2FFE-4104-BDC5-468882D528D5}" dt="2023-09-11T09:19:57.790" v="28" actId="47"/>
        <pc:sldMkLst>
          <pc:docMk/>
          <pc:sldMk cId="1709028054" sldId="2146847819"/>
        </pc:sldMkLst>
      </pc:sldChg>
      <pc:sldChg chg="modSp add del modNotes">
        <pc:chgData name="Dharmesh Desai" userId="3a91a919-49d5-4031-945e-7714dc3b3a85" providerId="ADAL" clId="{863E644D-2FFE-4104-BDC5-468882D528D5}" dt="2023-09-11T10:47:53.811" v="67" actId="47"/>
        <pc:sldMkLst>
          <pc:docMk/>
          <pc:sldMk cId="277423410" sldId="2146847820"/>
        </pc:sld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2" creationId="{27652685-87E9-E86F-118D-042EB111C8B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3" creationId="{EDB5FC0D-8426-0C90-2FD5-BD40410CC27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5" creationId="{7028A622-4E70-609F-EFAE-233D69F726E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6" creationId="{B6053F9A-DB6E-2879-DC36-D9CCC62A0E3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15" creationId="{33768B63-4986-4568-A9F7-FCD23739760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17" creationId="{355D577D-2A60-4FBF-A840-17F4733AB20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18" creationId="{9A667EED-9B59-452B-97C1-152D0312990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19" creationId="{72141F6D-973D-4324-B21C-5AC611D44D8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20" creationId="{29A06DE0-A837-4B8B-9585-6F4F776CB61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22" creationId="{C89FF580-235B-45D0-9B13-3073F1FA8EA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23" creationId="{1BC6A114-811E-41E0-9170-E20EB9F6FE0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24" creationId="{364802D6-0255-435D-9093-210EFB2908A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25" creationId="{B98D320F-D353-4134-B45E-EB2501A08C5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26" creationId="{185D1389-C559-45E0-951D-63ED70AD589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27" creationId="{1940DADB-BEA1-4ED7-9E6B-09E87B8612C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30" creationId="{6A76BFCF-4F67-4826-BA7D-440A867F82F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31" creationId="{97F012BD-5FEC-4D6B-B258-5D54743A94B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33" creationId="{98B7F573-60C7-4D52-9A4B-B391D2E51B8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34" creationId="{77832F19-49C0-44A8-A9A4-E2FEA5ABAA1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35" creationId="{87EC1E1D-AC42-4B6F-8209-2B6A2B08A7E3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36" creationId="{08EEFCAF-91B7-47DC-93F6-EAB31E36559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37" creationId="{608516E6-AE80-44D0-B61C-B6C83C427BE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38" creationId="{08612F83-479E-4C86-ADF7-F33B60B6E9A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39" creationId="{154E6095-4306-474E-87E3-C0BF0EEEBB7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40" creationId="{77F29C12-084F-4CC7-A89D-E6B2060B089B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41" creationId="{DAA59AE2-46FF-4A53-9FFC-FB94DEF6372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42" creationId="{352016BA-7579-4227-AAF5-3B746F16E86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43" creationId="{5EDFA17D-EBD2-4083-9CAA-BDAE63789A9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44" creationId="{867E0ABD-532D-4A85-B7D1-B8FD19CDE97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45" creationId="{AFFDD6F3-5CC3-4868-954C-AA13ABC8D57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50" creationId="{37B65E3C-A839-465A-9F69-1B0952A106E2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51" creationId="{582EB630-5ACE-4B65-A824-754094A90A3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52" creationId="{5436E7A9-8C52-4223-955D-96667BA2207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53" creationId="{91777ECB-157B-4F20-8925-040FD900D3C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54" creationId="{A8E4D395-C44F-4BD3-8E7A-54DE93C32F6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56" creationId="{DED3F24B-A5AB-4510-8C3A-76FBB69B04C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57" creationId="{ABCCC114-D52A-41C2-B116-9854DFB3190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58" creationId="{26BC2D90-F2D5-4810-BFFE-2EAF481E1DA5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59" creationId="{24E3DBBB-F43F-49C3-AF52-CDA88F07B0D8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60" creationId="{72326133-CA09-4193-BEC2-099DBEBC5354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61" creationId="{27582811-8C38-413A-B6A4-DBFB524ED05D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84" creationId="{F09625C7-6209-40D7-9E5C-44722D4A0417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85" creationId="{C9220B4F-8D1C-42AB-90A1-64A0734100AC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86" creationId="{13C870C3-65F5-4406-AB78-35ED448DC6D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87" creationId="{E0C646A0-6267-455A-8075-D881B80DAFDA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89" creationId="{99E9C1DD-87F4-4C1C-A9F2-87BB4CFAD25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90" creationId="{CD69696D-BA79-4A57-ACB7-1FC58B4B0836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92" creationId="{FBBF8246-4982-4B87-9162-C06DC6F53D8F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93" creationId="{558DFD01-55AE-466F-A4CC-E080984D05BE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95" creationId="{518DB40A-47A0-4943-961A-E6C0841FB559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196" creationId="{D8E16BF8-A09E-43C8-AA1F-293401899CC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k cId="277423410" sldId="2146847820"/>
            <ac:spMk id="316" creationId="{48B55904-6BCA-46CF-895E-99F53ED57486}"/>
          </ac:spMkLst>
        </pc:s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277423410" sldId="2146847820"/>
            <ac:grpSpMk id="7" creationId="{EE5FECBE-57CF-AD9F-2711-2C52F2632A0A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277423410" sldId="2146847820"/>
            <ac:grpSpMk id="116" creationId="{A06C5018-5C23-4DCB-8642-1DE4F32CF03B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277423410" sldId="2146847820"/>
            <ac:grpSpMk id="121" creationId="{FBE5D250-34FC-4000-8764-2BD962B84755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277423410" sldId="2146847820"/>
            <ac:grpSpMk id="129" creationId="{AB60060B-CF23-4E09-B399-2CF6B1564CEB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277423410" sldId="2146847820"/>
            <ac:grpSpMk id="149" creationId="{F6B8FCCA-F51E-4B92-9B02-A6DE04E06AAB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277423410" sldId="2146847820"/>
            <ac:grpSpMk id="181" creationId="{B2F8CB05-8285-41E0-BECB-CB4882D82D42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277423410" sldId="2146847820"/>
            <ac:grpSpMk id="183" creationId="{D0B8A333-965F-4B1D-B1DB-7BBA256501FE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277423410" sldId="2146847820"/>
            <ac:grpSpMk id="188" creationId="{E481D607-9094-4148-915C-4478796CADA7}"/>
          </ac:grpSpMkLst>
        </pc:gr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k cId="277423410" sldId="2146847820"/>
            <ac:grpSpMk id="191" creationId="{4E446BE0-E9ED-4EB5-B4CB-B52526052FBF}"/>
          </ac:grpSpMkLst>
        </pc:grp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k cId="277423410" sldId="2146847820"/>
            <ac:picMk id="111" creationId="{352B1478-A714-418C-B35B-6398EA1C4AA3}"/>
          </ac:picMkLst>
        </pc:picChg>
        <pc:cxnChg chg="mod">
          <ac:chgData name="Dharmesh Desai" userId="3a91a919-49d5-4031-945e-7714dc3b3a85" providerId="ADAL" clId="{863E644D-2FFE-4104-BDC5-468882D528D5}" dt="2023-09-11T10:47:02.451" v="62"/>
          <ac:cxnSpMkLst>
            <pc:docMk/>
            <pc:sldMk cId="277423410" sldId="2146847820"/>
            <ac:cxnSpMk id="132" creationId="{E927C634-295A-4CE1-A6CA-41D37C0DF4E8}"/>
          </ac:cxnSpMkLst>
        </pc:cxnChg>
        <pc:cxnChg chg="mod">
          <ac:chgData name="Dharmesh Desai" userId="3a91a919-49d5-4031-945e-7714dc3b3a85" providerId="ADAL" clId="{863E644D-2FFE-4104-BDC5-468882D528D5}" dt="2023-09-11T10:47:02.451" v="62"/>
          <ac:cxnSpMkLst>
            <pc:docMk/>
            <pc:sldMk cId="277423410" sldId="2146847820"/>
            <ac:cxnSpMk id="146" creationId="{0982869D-1013-459E-883B-CD8563798317}"/>
          </ac:cxnSpMkLst>
        </pc:cxnChg>
        <pc:cxnChg chg="mod">
          <ac:chgData name="Dharmesh Desai" userId="3a91a919-49d5-4031-945e-7714dc3b3a85" providerId="ADAL" clId="{863E644D-2FFE-4104-BDC5-468882D528D5}" dt="2023-09-11T10:47:02.451" v="62"/>
          <ac:cxnSpMkLst>
            <pc:docMk/>
            <pc:sldMk cId="277423410" sldId="2146847820"/>
            <ac:cxnSpMk id="147" creationId="{E12526B4-461C-41E6-B261-C0FD13AAD4FA}"/>
          </ac:cxnSpMkLst>
        </pc:cxnChg>
        <pc:cxnChg chg="mod">
          <ac:chgData name="Dharmesh Desai" userId="3a91a919-49d5-4031-945e-7714dc3b3a85" providerId="ADAL" clId="{863E644D-2FFE-4104-BDC5-468882D528D5}" dt="2023-09-11T10:47:02.451" v="62"/>
          <ac:cxnSpMkLst>
            <pc:docMk/>
            <pc:sldMk cId="277423410" sldId="2146847820"/>
            <ac:cxnSpMk id="148" creationId="{01A2D769-C96D-45BD-A28D-6B899462A8F9}"/>
          </ac:cxnSpMkLst>
        </pc:cxnChg>
        <pc:cxnChg chg="mod">
          <ac:chgData name="Dharmesh Desai" userId="3a91a919-49d5-4031-945e-7714dc3b3a85" providerId="ADAL" clId="{863E644D-2FFE-4104-BDC5-468882D528D5}" dt="2023-09-11T10:47:02.451" v="62"/>
          <ac:cxnSpMkLst>
            <pc:docMk/>
            <pc:sldMk cId="277423410" sldId="2146847820"/>
            <ac:cxnSpMk id="182" creationId="{B6A1421F-3E71-4B4F-B7D2-6C6DD5171F5E}"/>
          </ac:cxnSpMkLst>
        </pc:cxnChg>
        <pc:cxnChg chg="mod">
          <ac:chgData name="Dharmesh Desai" userId="3a91a919-49d5-4031-945e-7714dc3b3a85" providerId="ADAL" clId="{863E644D-2FFE-4104-BDC5-468882D528D5}" dt="2023-09-11T10:47:02.451" v="62"/>
          <ac:cxnSpMkLst>
            <pc:docMk/>
            <pc:sldMk cId="277423410" sldId="2146847820"/>
            <ac:cxnSpMk id="194" creationId="{0D55A871-8B6E-471A-9299-48439038EE4C}"/>
          </ac:cxnSpMkLst>
        </pc:cxnChg>
      </pc:sldChg>
      <pc:sldChg chg="addSp delSp modSp add mod delAnim modAnim">
        <pc:chgData name="Dharmesh Desai" userId="3a91a919-49d5-4031-945e-7714dc3b3a85" providerId="ADAL" clId="{863E644D-2FFE-4104-BDC5-468882D528D5}" dt="2023-09-11T10:55:52.922" v="169"/>
        <pc:sldMkLst>
          <pc:docMk/>
          <pc:sldMk cId="2912235093" sldId="2146847820"/>
        </pc:sldMkLst>
        <pc:spChg chg="add del mod">
          <ac:chgData name="Dharmesh Desai" userId="3a91a919-49d5-4031-945e-7714dc3b3a85" providerId="ADAL" clId="{863E644D-2FFE-4104-BDC5-468882D528D5}" dt="2023-09-11T10:50:08.476" v="123" actId="478"/>
          <ac:spMkLst>
            <pc:docMk/>
            <pc:sldMk cId="2912235093" sldId="2146847820"/>
            <ac:spMk id="2" creationId="{89346579-3D9A-A548-620A-66476948C526}"/>
          </ac:spMkLst>
        </pc:spChg>
        <pc:spChg chg="add mod">
          <ac:chgData name="Dharmesh Desai" userId="3a91a919-49d5-4031-945e-7714dc3b3a85" providerId="ADAL" clId="{863E644D-2FFE-4104-BDC5-468882D528D5}" dt="2023-09-11T10:55:23.272" v="159" actId="20577"/>
          <ac:spMkLst>
            <pc:docMk/>
            <pc:sldMk cId="2912235093" sldId="2146847820"/>
            <ac:spMk id="3" creationId="{048D5428-537B-E768-2842-5E941D24D7D5}"/>
          </ac:spMkLst>
        </pc:spChg>
        <pc:spChg chg="add 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4" creationId="{47589E47-21D8-CE55-3D82-365776754614}"/>
          </ac:spMkLst>
        </pc:spChg>
        <pc:spChg chg="add 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5" creationId="{6DB520DD-7E9F-CA3D-9D9E-3AC2CBEB5F47}"/>
          </ac:spMkLst>
        </pc:spChg>
        <pc:spChg chg="add 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" creationId="{E68B2C1A-027C-A3D1-ED18-FB5E8DE177AB}"/>
          </ac:spMkLst>
        </pc:spChg>
        <pc:spChg chg="add 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0" creationId="{D3A6133E-5DDA-3B18-024F-9EBAF19B265A}"/>
          </ac:spMkLst>
        </pc:spChg>
        <pc:spChg chg="add 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1" creationId="{3E4E1EEC-C03F-0AF7-B488-79F4ACEF2698}"/>
          </ac:spMkLst>
        </pc:spChg>
        <pc:spChg chg="add 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3" creationId="{B3501989-2C92-13B9-9605-C8DC70F2588D}"/>
          </ac:spMkLst>
        </pc:spChg>
        <pc:spChg chg="add 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4" creationId="{412DD7D7-EC51-1BE2-3021-0289936F4017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8" creationId="{19009D9D-BA1D-FA59-F035-BF5B317F7937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9" creationId="{7BA46B49-093E-18E9-0B84-2BBC400CEA6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0" creationId="{0831FA10-FC29-4E59-39A2-9CDEC742A255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1" creationId="{81499ECB-EA9C-E400-0F9D-5A0DA92C98C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2" creationId="{01910317-7D69-1CD1-FAEC-4A94319BFCA6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3" creationId="{ED04D495-3F6C-F88B-7850-D66A39886024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4" creationId="{35F7B910-C888-C0BE-9B02-20DCF05459B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5" creationId="{9915E76C-6B57-DADB-93A8-D1A3F395DC0F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6" creationId="{1FF5E72A-8CA2-74CB-F5D7-4E4FA4F073E2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7" creationId="{4180CDD0-7091-9CDD-8E6F-D8D4269BF836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8" creationId="{D01C8993-EE22-F4CD-11A0-A312F5A85C3C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9" creationId="{74ECC060-0F9C-974C-C6A6-569063CACF85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0" creationId="{612CC996-44F0-70C5-1676-C08D70A2D000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1" creationId="{033F53A4-857A-C53B-D8AD-5C1E4C2F119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2" creationId="{4D6B7DA1-2E3C-7BA7-7B18-36C221B9B8C2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3" creationId="{3FED934A-069F-57F5-5C01-073121A9A5F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4" creationId="{5E67AD34-3A74-4195-97B5-D78065C83370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5" creationId="{44FDE0D8-7087-A48D-6A94-FD2B0C6BEBC7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6" creationId="{C2D96010-7D4B-DE30-7089-EE1094A2845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7" creationId="{A4551886-0CC1-7C5F-0818-8A4594EB643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8" creationId="{7F8524F2-689A-4FC2-B759-4F4FA1D9040A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9" creationId="{03C0DD4A-039E-4EA3-5E3B-93175A22872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40" creationId="{1676AB15-E573-6C95-A69B-0CCAB7A4288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41" creationId="{1E998E4B-73A6-133C-4B75-ECF55576037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42" creationId="{7FC4DD0D-381E-E66C-CA8F-AB0456C01A80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43" creationId="{EA14A620-9605-5EE8-54AD-F7F38CBF204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44" creationId="{753CC327-E1D3-2615-CC44-0F32F726E039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45" creationId="{343DE84E-B68E-BED1-444D-1CADC7D1E8FA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46" creationId="{67CB16BB-B08F-8B2F-8AC5-C5A8EA5FE4C2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47" creationId="{B3CE71A1-5D87-0251-93EA-E982A7E3FE2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48" creationId="{C958EE77-0F1E-C527-66A0-76571A7A55E0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49" creationId="{03B60321-894C-682E-F058-9A24B2D3BEF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51" creationId="{30F6A60C-58D5-CB2D-D974-BDD738038A83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52" creationId="{C500FC33-7806-8194-7A9F-D19F727A804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53" creationId="{B7FB715D-7EB3-3394-C503-21628B6E0726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54" creationId="{D5424079-C618-A0AB-E523-9B12C5B497BC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55" creationId="{A4EF9586-A79C-820B-11EB-F2FC1E76ECF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56" creationId="{E605FD5F-87AB-C0D8-6E1A-E6D91D29CBD6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57" creationId="{C7F821D2-237B-27AD-2213-45D6D5C159F7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58" creationId="{32DA210F-F55C-3ECC-DD1F-95E79D5319AA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59" creationId="{A7359FCA-85C0-BFD8-7FC0-1382F6E7DAA6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0" creationId="{F3FCBACC-51BE-5E9B-F5B2-67D7CF6726E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1" creationId="{363A9D46-F6F2-766D-8962-07EC77F6E78B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2" creationId="{1B46EE19-F979-69EE-F250-50823BDE8F2A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3" creationId="{A42781F5-2CE1-94CB-A590-199E4142CB9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4" creationId="{AC8F9D12-CB61-2A6C-5AED-1216F4313B9A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5" creationId="{70679094-62C5-422E-B32B-B23D34F91286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6" creationId="{8EB9282D-5BB6-F63C-AA9B-2E377995C247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7" creationId="{5602428A-95C4-5B55-82B6-DD215FA883D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8" creationId="{C5D82B55-6CCD-E339-C4B9-376CA39FB7CB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9" creationId="{A5203E69-8C55-2D25-66E2-34207A148F94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70" creationId="{BB4F56D3-D437-9F3C-54CD-45F4D7302E24}"/>
          </ac:spMkLst>
        </pc:spChg>
        <pc:spChg chg="mod">
          <ac:chgData name="Dharmesh Desai" userId="3a91a919-49d5-4031-945e-7714dc3b3a85" providerId="ADAL" clId="{863E644D-2FFE-4104-BDC5-468882D528D5}" dt="2023-09-11T10:50:21.558" v="125" actId="14100"/>
          <ac:spMkLst>
            <pc:docMk/>
            <pc:sldMk cId="2912235093" sldId="2146847820"/>
            <ac:spMk id="71" creationId="{AE836ED7-5DFB-6CB3-FA30-8D87A3AED35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72" creationId="{0A5826C6-6D41-E50A-02A9-819A0BA41A69}"/>
          </ac:spMkLst>
        </pc:spChg>
        <pc:spChg chg="del">
          <ac:chgData name="Dharmesh Desai" userId="3a91a919-49d5-4031-945e-7714dc3b3a85" providerId="ADAL" clId="{863E644D-2FFE-4104-BDC5-468882D528D5}" dt="2023-09-11T10:49:38.758" v="120" actId="478"/>
          <ac:spMkLst>
            <pc:docMk/>
            <pc:sldMk cId="2912235093" sldId="2146847820"/>
            <ac:spMk id="74" creationId="{FBA392EF-632A-D08D-DFAB-F5A989B75167}"/>
          </ac:spMkLst>
        </pc:spChg>
        <pc:spChg chg="del">
          <ac:chgData name="Dharmesh Desai" userId="3a91a919-49d5-4031-945e-7714dc3b3a85" providerId="ADAL" clId="{863E644D-2FFE-4104-BDC5-468882D528D5}" dt="2023-09-11T10:49:38.758" v="120" actId="478"/>
          <ac:spMkLst>
            <pc:docMk/>
            <pc:sldMk cId="2912235093" sldId="2146847820"/>
            <ac:spMk id="85" creationId="{2DAC9F31-48A8-AF8A-DE74-BE6930CC4DA1}"/>
          </ac:spMkLst>
        </pc:spChg>
        <pc:spChg chg="del">
          <ac:chgData name="Dharmesh Desai" userId="3a91a919-49d5-4031-945e-7714dc3b3a85" providerId="ADAL" clId="{863E644D-2FFE-4104-BDC5-468882D528D5}" dt="2023-09-11T10:49:38.758" v="120" actId="478"/>
          <ac:spMkLst>
            <pc:docMk/>
            <pc:sldMk cId="2912235093" sldId="2146847820"/>
            <ac:spMk id="86" creationId="{EDDEC340-CAB5-2554-4FC4-42BA2BEA4A0B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40" creationId="{F51CF617-C192-C9F6-B192-439CBFA82B2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41" creationId="{A8E23667-E7EC-7CBE-F361-0312DA9AB867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42" creationId="{16089E37-2EED-C93C-9BC8-84818806D0E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43" creationId="{C4B73EF5-1382-169D-1623-22D1B42261C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44" creationId="{33DA644C-8796-7BC0-B0C6-BD47810DF46B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45" creationId="{8D793802-3A0A-D350-60FB-FE417220D17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46" creationId="{9FF03DA0-D450-ADE4-CC4F-EE9DCB634AC9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47" creationId="{63DE5D68-33BE-ED87-665F-1ECD517EF807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48" creationId="{E1527D59-31AA-C725-5B13-30232E9B1220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49" creationId="{60BDEABD-E40C-F4BB-6FB5-A18F94B9A07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50" creationId="{C567342F-EC56-85CF-3CAA-E35078986182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51" creationId="{B5D5FE14-F801-6705-73B3-C39FACEBEDCB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52" creationId="{2BF0739E-AD6D-B14E-C776-FC343C21A5EB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53" creationId="{3A8E5297-6265-74D3-77DF-67D1689E670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54" creationId="{CEFEC100-051A-23DA-6D34-B9A53C1F83C9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55" creationId="{38AD8445-85C6-3484-7C3F-0B0BE9E5273A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56" creationId="{452FD9E9-0525-3BDE-567D-89AC1A944E49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57" creationId="{48B02A0D-12F1-1478-93EC-74AA8382D4B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58" creationId="{AC7FDFC6-079F-6E96-4D60-0759B9049BF2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59" creationId="{3C577403-5E93-9E60-0E21-6567FE74AF49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60" creationId="{EF8F7B24-7371-4BA0-18F4-4BFF120A606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61" creationId="{97C6B33C-D69D-FB10-B043-055E1C0882F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62" creationId="{B3B6F0C1-F76E-7FF0-3F9C-CDE3D9E1E5D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63" creationId="{CAF33D5B-0F50-8488-3483-15116802BDE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64" creationId="{4ED56D1F-FD02-2F9A-57FE-E3CEC6E6C203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65" creationId="{6F031FCB-239F-FDC3-EB88-5E4B21CADE26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70" creationId="{7140EBD8-5744-6429-F377-4645943B790B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71" creationId="{FD3D4221-1802-4018-2940-63558332178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81" creationId="{F4E87D2B-AA75-31AB-C619-EC6389266B65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90" creationId="{A74C10D0-43BA-3341-7BD1-2F62B8086509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91" creationId="{3839369B-558C-B1BA-21EF-264E440B6EB5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92" creationId="{F14C4F58-70D3-C18F-5B91-461FDA2DBD14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93" creationId="{B2A7DC23-F601-8247-8907-FC199CE55E56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94" creationId="{86632052-E95F-8440-80A2-C12A4B41839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95" creationId="{257685E0-5C8D-4E69-BA70-12AEFFBA6A40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96" creationId="{E78F57F7-1A8B-0A5B-932B-0EDB1D3BAF3C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97" creationId="{F17C9B41-5752-0A9C-ADB4-8E648F89DE7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98" creationId="{DA18107A-F922-92F1-4B03-B5D2728174B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199" creationId="{DA3F15F2-5A50-12CE-36B8-8A32DB649470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00" creationId="{9996D5C8-46CC-569F-34FE-2CA400AD236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01" creationId="{DA478CE2-E633-EFE7-B8C3-BE610DADC197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02" creationId="{833731A4-2764-DB78-9253-1CFA533C0E2A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03" creationId="{2F28BD96-762F-87F2-557E-57098F984CB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04" creationId="{812E8045-FD69-45DA-B6F6-6C34B4917F7C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05" creationId="{2ECADB00-7C21-6E1E-1625-7D052A14B93C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06" creationId="{F9D1035B-E8A7-11D7-9B39-47498786559C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07" creationId="{064098B6-1DBD-91EA-FC3B-6556037BBFF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08" creationId="{2ECAC315-7E95-034D-B2C7-F478E39C088C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09" creationId="{D6D1BAFB-7B7B-1E4C-30FD-80EBF11007F3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10" creationId="{0FC7B2A7-90FE-6AF2-108C-D26EB82D4AA4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11" creationId="{23990B90-1E10-A3AA-3902-9A89D68AB05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12" creationId="{0697998E-D1BD-9C67-7BD7-077326A9AD29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13" creationId="{3D53081E-E1AD-46A8-6776-AB5876615CEC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14" creationId="{3F59434B-9F54-A204-3836-6FEC09823BD6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15" creationId="{29F0CC0B-B236-436D-5099-A805153A54F7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16" creationId="{6BA2E58A-BB38-AB8E-0354-42E2C3A42C84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17" creationId="{BF3B23B4-3B0F-5ADE-4BE2-BEA990EA732B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18" creationId="{5468BCE9-E0F3-4292-6FC7-58B1F4D46BA5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19" creationId="{03FD625B-D530-B32F-F3B3-244F9EF09EEF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20" creationId="{C9546FB0-61BA-A0C0-E1B6-0E77E228330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21" creationId="{32DC1D87-9872-18CA-0583-94EF9AB29D1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22" creationId="{CD272619-38BE-0ACC-EDB3-EE014B3A92AC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23" creationId="{F362884A-7798-3AAC-3977-30C33DB23CE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24" creationId="{6B1B89F4-D48C-E1AF-C564-B38D8A356DC2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25" creationId="{42D313B2-80F2-6866-8772-B211D2FF3A2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26" creationId="{4ED50A15-FEBB-AACD-0762-C13155B2C0FA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27" creationId="{6A3BEC8B-AB9B-2DE2-803C-E553EB22D58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28" creationId="{C52D36A1-9BB3-4E51-9BF5-FF4EACD88E2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29" creationId="{FB05ACD6-4121-2C92-F1A3-1B31BCB06F09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30" creationId="{BDB50DED-BDF6-5050-A725-690FF15C3EB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31" creationId="{7A37BA11-7402-F641-B1FB-C6754740A8C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32" creationId="{8D8C6055-526D-A536-0364-15FDCC571229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33" creationId="{8494DF09-BE38-DE03-6B36-EAC967C7B3D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34" creationId="{9F6B37C9-F86E-00F6-2CC6-DB91A1F955C5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35" creationId="{4DD0BDA4-2951-0D5B-2199-1231498D8A3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36" creationId="{0154523D-B13A-C59A-8BB8-C5AA4FAC8B9C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37" creationId="{83507E0B-1F6F-F959-2FFD-C16A8413075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38" creationId="{3FE3BBD6-7B14-26B4-2DDF-095D4C9AB4F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39" creationId="{0B71797B-308E-89C5-1875-95CB1479F4E2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40" creationId="{2B425E1E-A779-CA47-9FBB-EF6F2CC9CB5C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41" creationId="{3379C23D-C9BD-441D-E6FB-017A3A1C698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42" creationId="{9F2BCA23-AAC3-38B4-9885-EB9C0DE40AF3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43" creationId="{ED031BDA-58FD-FE31-DAB6-A6298508E2F6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78" creationId="{C749E584-131E-10F6-58F6-E125BC912E87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79" creationId="{15EEA3B6-0F34-804D-A7D2-D89A41C75BC6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80" creationId="{9C382BFC-5770-2487-BF1C-6E0BF4C03C77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81" creationId="{CF47CE9D-2508-D606-CDA6-5F170925403F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82" creationId="{04241271-88D1-9009-7315-967A8EF890CF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83" creationId="{B295BD1A-8C02-CD7F-34C1-3539AF3B62CC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84" creationId="{853B0449-ECC2-4F3B-CEFD-7153F182D71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85" creationId="{16E0576C-6148-CCFE-4595-F9691170EE52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86" creationId="{FC57D69D-0F71-C22A-5CC6-842520877123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87" creationId="{6EA55116-ADAB-BFE6-93CE-10A76FCD24D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88" creationId="{0F3DC83D-C09B-E781-384B-8A87632510C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89" creationId="{C7260AC4-4CAA-7117-F273-EEB52A1289D2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90" creationId="{40EFF8F6-74F7-4080-E0A6-4E5789D83639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91" creationId="{42724AF1-BB9F-037D-5C46-5724E47C92B5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92" creationId="{4B2EF488-9766-7FF8-7E0C-C76FB3CC1BD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93" creationId="{5668618F-1E4B-6F03-62AC-4AC1B9E7B326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94" creationId="{4BD6E362-745F-5F3B-B9E6-7B0EFCA5803F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95" creationId="{2F632C7C-8B8D-0F3C-8B6F-3681AD84B33F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96" creationId="{C7C05878-AB7B-E9D0-F651-4B9C47F1710B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97" creationId="{BE2DB66D-8169-908B-C228-B359138C6FD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98" creationId="{B8A48F73-B436-952E-F81E-A907C8666DA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299" creationId="{02293DC3-53B9-B79E-879E-6132502F449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00" creationId="{F3FE55CF-C28A-5513-463B-86376750D75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01" creationId="{767D8D78-642C-C81C-77AF-7B1F7AEAB1A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02" creationId="{7FEEBB09-3F78-F44D-CEBE-724D8E596116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03" creationId="{A36A41EE-3FE0-952C-7802-FF1313B01BDF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04" creationId="{FA43B5FD-9BB2-F2C7-8F46-C3824ACFD96B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05" creationId="{8DAA8DBC-C2F9-2AAF-B997-8327E6EA20A7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06" creationId="{35F6204F-3541-CE80-B2FE-342BEDC4FCAA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07" creationId="{83066ACE-18E4-EC19-6946-2800D1B991D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08" creationId="{81415CEC-7938-C047-D294-34774208FD99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09" creationId="{1DADD81E-022B-1FF9-1447-780F6D36250C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10" creationId="{1ACED2F8-50B4-02A1-C6BC-EA35053CC26B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11" creationId="{81CB3F0F-2A4B-431E-95B6-A69E4B7B4A65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12" creationId="{84C46CDF-3DAB-FB3C-C21C-7BC214BF743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13" creationId="{F324E899-6A79-6952-5BB4-0F1540DB2AE4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14" creationId="{9733966E-128F-5C20-9A21-79AE77295AB7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15" creationId="{89D13096-F03E-106D-1DE2-C92D8F910F59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16" creationId="{B444A549-F951-7502-CDB4-BF2AA1391C66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17" creationId="{1335DB3A-F677-2892-6126-269F484B0CD7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18" creationId="{FFB2112E-6F79-CE35-8A79-86D2C676815B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19" creationId="{AAA79AF3-9C6B-3565-183C-48C0416E97B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20" creationId="{DDBA13BD-6C23-845B-6FA1-3829FEF4E5C6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21" creationId="{F01A8BDA-BDBF-F538-EA54-5F92C98A91D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22" creationId="{AF8BD86E-C790-FF36-63E2-3D294A462E65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23" creationId="{DBD0E99B-A9F1-D012-12F1-A95C76FB16F3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24" creationId="{FF6B29E0-9ADD-4087-346A-5A7D2F861416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25" creationId="{82FB123B-BD48-29EA-CC94-938994627074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26" creationId="{2C296485-B054-ACE1-38C4-10DB4CE303D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27" creationId="{1076815D-E4FA-A867-CE22-0A3423A130D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28" creationId="{82BE5D6F-EACF-AC12-0D8A-97B861767AA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29" creationId="{DC269BFA-4B68-F138-52D7-C52B2EEB6FA7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30" creationId="{248E7F2B-BA69-6516-D996-A6D841E36FD2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31" creationId="{B799D1A1-5210-7953-E808-6346C5A5CF52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32" creationId="{8E6C7A2E-79E3-6127-681E-DA9AA3B0268F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33" creationId="{D11D5048-98E1-2883-2491-1D4F006F1B93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34" creationId="{B5738DA9-ACD9-BAF0-63A3-DCF5B432AB9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35" creationId="{E54E0AB0-7979-16D6-9AEC-998B27E6574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36" creationId="{E2863D59-9909-A9AA-DCA5-A57AAD9529A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37" creationId="{6F940F6D-6D23-6AE1-9EB0-490572EDC7C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38" creationId="{1047F516-278A-F925-A495-D7247C2D107A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39" creationId="{7BDFB322-485F-276C-358A-7187288EB76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40" creationId="{036216D2-BC09-EFBC-A77B-5A2E71E887B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41" creationId="{D5E423C2-7F14-62B7-3CF9-179D4EAD921A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42" creationId="{2D58F9D6-EF60-05BD-46A3-6465F3EF67A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43" creationId="{E314A007-68A1-4187-2A3C-1F0112DDB0F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44" creationId="{A82AC149-5EBE-1D9D-CE24-68D3D5D4671B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45" creationId="{6D2CC526-0F2A-95DA-C1F0-993428D1B74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46" creationId="{6730A3D6-CB7A-75B0-505F-8506A5823F8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47" creationId="{DDA2CAB7-D414-E5F1-60DF-ACA0732313E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48" creationId="{BB092E35-D766-C8B4-35B0-D01840637BD0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49" creationId="{5FC030D6-52CE-5122-A087-BEFA7E6A351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50" creationId="{01F86CD8-A935-E325-972A-217BD675512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51" creationId="{2F16F6C7-E5C0-E015-D619-E93B9463BDB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52" creationId="{EF7CBDEA-1EDB-102E-3226-18833FD1A09F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53" creationId="{E3339DD5-6710-9033-2F9D-31C39BB54079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54" creationId="{22F99963-DD6F-AA29-2150-A38D20A21EB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55" creationId="{BCDA45E5-DFFB-357F-8ADC-9799E3FE3EF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56" creationId="{771BFAC9-66CD-06B5-6ED2-3BAA6095DFF9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57" creationId="{78A63BFB-FB9B-FFB0-B9A8-64A91B461A7B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58" creationId="{770B1EB8-31AE-B1E7-B1F0-1E14BCB037F6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59" creationId="{979E208E-6A60-AFD0-433B-B07536C094E2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60" creationId="{495BF373-D1E4-91D5-0727-4E0865A9DAC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61" creationId="{F3DA90FA-3C9F-91C2-7174-2E561C504EE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62" creationId="{A7B1C614-0809-A060-03DD-7500B7641D85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63" creationId="{D455D86F-6FB9-7D29-C9F9-847014651520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64" creationId="{C2E318D8-E05F-8976-972F-58CF252F8A04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65" creationId="{2B915BCC-FDF8-6F2C-AD32-0E19F8E0C7D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66" creationId="{DBA11C82-2FDD-E5B6-3D01-EE5ACC4C983F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67" creationId="{2CAE14FD-8099-505B-C0BF-B9E4AE3548D3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68" creationId="{83A2E9E2-8FDA-3598-F678-463D8A6D7326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69" creationId="{3E674C18-E49E-2CAF-10EF-769357F3FD0B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70" creationId="{6F73898B-187A-0417-8D13-F1CE6FBBCB60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71" creationId="{D0DAFF0A-9F22-5078-0A9A-BDFF9BFD2930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72" creationId="{686932FA-D7A2-1B38-983D-CC024D89E24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73" creationId="{659C6DD0-C6D4-BA79-9C8D-500897B4E96C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74" creationId="{92629EA9-B226-69BF-3EEF-0FB889347746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391" creationId="{3E02E4A2-13A8-9B66-ECF4-595AFD32574B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405" creationId="{56B86C8D-3227-59FD-EB70-162676A086A9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420" creationId="{99861D41-A77C-F89F-D6E7-1E1264784FD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436" creationId="{D40B0D88-6157-E716-11B1-AE2DC0F7B10A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453" creationId="{42DEDEE2-2BEC-69B5-4066-C8C9CBEBD445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473" creationId="{026004E5-24EA-AFA1-A8F7-4C696ED523B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496" creationId="{9E79733C-0860-ABEF-3793-785E4C0DDE1C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531" creationId="{D31A5E03-3DB6-4570-8BFF-777E5919F77A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547" creationId="{14728A1F-7AEF-258A-ABE2-E0517368D739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574" creationId="{6A8C59E7-02B0-EA7F-D5A7-C3D42E6D3FB5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593" creationId="{129D43E7-E9E4-5719-5536-E0DB580B03E9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20" creationId="{4196E58A-0D9B-FD68-51FC-84A74F2BC420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30" creationId="{D932C5DE-C7DD-F1DA-F422-4E498DCE9803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32" creationId="{122DE77A-643F-282E-17FE-9444CCB7FF4A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33" creationId="{60795B25-1221-F467-0A40-EE53D87E55C0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34" creationId="{E2F794FF-7C8C-73AB-CB3E-1108DC9CBE83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35" creationId="{07480C42-76F0-1FDA-7DF5-7488CA1E995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36" creationId="{A0280F00-F437-8CD4-4BCF-5891CDE8DFCB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37" creationId="{11008D66-1C93-0F39-1C52-145AA3AB1FB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38" creationId="{82447F67-44E9-1F33-204B-D820A62A5B0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39" creationId="{4550AE7A-A57D-7D02-9C16-E07BF6D24BB9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40" creationId="{1D6AC530-AF80-D43C-E541-1174F9A8ADE0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41" creationId="{34817E07-4861-06DC-BABA-E80510452F9F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42" creationId="{736FE0A9-29FF-5D5B-A012-06A286E40C4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43" creationId="{5C7CF536-6A22-F994-0A7F-19EDFB485504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44" creationId="{A9625DDE-5C82-246A-490C-236154C885B2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45" creationId="{F13E9F0E-4F35-4DCE-BEA0-624219A29789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46" creationId="{1C3CC920-2F52-7681-CD83-7C0B04151B52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47" creationId="{3CF433EC-BC66-F38D-1C49-5DB991CD4A7C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48" creationId="{1021E7B3-19C2-BC49-CE30-6F6D66565630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49" creationId="{C4431419-A63A-63EC-7E14-854FBB607D25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50" creationId="{BAE4FD61-7CD2-A5B6-DFF3-9680435DCDD5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51" creationId="{F937E0D2-A319-6589-2BB1-0E226652C77B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52" creationId="{8F45C327-D518-4F89-4296-47D2A0F590E3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53" creationId="{E6C5E548-858B-D1CF-6F7C-FDDF95445D0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54" creationId="{E3CDFBBD-7BBA-B944-FA1C-850374038172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55" creationId="{2FFE64C4-644F-2C44-18B5-AAFADFB3FF79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56" creationId="{3C62C67F-9213-6BB5-7850-04A52533BCF2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57" creationId="{FB13E431-3527-10EA-7CA6-026C12D9A68B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58" creationId="{F79CC0E7-7062-E348-15FC-44A528434BD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59" creationId="{CEA77D4A-A0FA-F330-D7A5-AE1F82F8F7B5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60" creationId="{A586572B-F396-BBF3-0C9A-A5D2EB49CC47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61" creationId="{8C3657DC-AC54-8928-9889-4197C371C62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62" creationId="{7AE6A2BE-6BFF-8A78-4B97-4D6DED6E38C2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63" creationId="{2FFDA7DD-9BF2-E827-01BE-89970345D33A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64" creationId="{4B6CE42B-0888-4199-DD39-0372C39FDCAB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65" creationId="{148FCD3B-DAFC-DCE0-2BE8-C996C067EA91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66" creationId="{8A540335-4D70-6E38-7A05-FCA70C2188D5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67" creationId="{869AB5A3-27E5-2475-77B6-D58B409F05F9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68" creationId="{8C2B4D4D-2AD7-D5B7-64A6-29BDD456DC25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69" creationId="{8F725E7E-016C-2CCA-1EDE-C516DFA6FB09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70" creationId="{282347B1-E7F8-F5A1-7475-9CDC308B03DF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71" creationId="{A9C77F6F-6CEC-99A8-5926-ECFC50CCD84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72" creationId="{6B319058-03EE-4848-39DD-FFA6F804EF6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73" creationId="{0F3A070E-EE3C-14D8-8627-F1E42B099F9F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74" creationId="{A5E85F6F-B9F2-5B64-1CC6-CB334360602F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75" creationId="{1715AA57-7431-09F2-32E1-58CABCFDFE17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76" creationId="{B2F109D4-DE60-B695-2BFF-809CAA26CF53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77" creationId="{F933DED9-864F-9B64-73B9-E2E23270121E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78" creationId="{048E236A-24E1-9C4E-F95A-C5C1D8D86714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79" creationId="{0B56813E-4733-3626-5DD8-C7E9850D6A82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80" creationId="{2D18A7E8-BCB8-7992-E787-15BA341E7E57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81" creationId="{DE5792EE-AA91-E509-6660-BCF9A1CF9BFA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82" creationId="{6DA018A8-08A2-226D-6AD3-F540A5368CF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83" creationId="{EB30EFFE-DEEA-7316-651B-211FD77508F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84" creationId="{75766734-989D-C0FE-E5E7-596497D0AB08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85" creationId="{A291166F-8053-6A72-96BD-C0C11CCA9B94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86" creationId="{D34C6AEE-178A-EE4A-29CE-51C9A53B88A0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87" creationId="{F296B6A6-A4A6-997D-78ED-488550864287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88" creationId="{AF6BFE4A-6DE8-A284-618B-B0A6E49BA4FD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89" creationId="{EC97D149-7513-528D-48D6-0E6C092F8BE7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90" creationId="{BFEED133-C109-7367-5D9F-D7BE59AE1833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91" creationId="{61386F45-8864-8177-78FE-5CBC9AB14754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92" creationId="{4A37EE96-ADF7-609F-7CAC-58A42B4CE37C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93" creationId="{B7744C2E-E05F-DC12-34BA-84B9CE3BA424}"/>
          </ac:spMkLst>
        </pc:spChg>
        <pc:spChg chg="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94" creationId="{9B787476-18C8-9048-D1DC-6DB3A5A1B3D1}"/>
          </ac:spMkLst>
        </pc:spChg>
        <pc:spChg chg="add 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95" creationId="{710F959B-5F23-F21E-97E0-51CDF04DE1AF}"/>
          </ac:spMkLst>
        </pc:spChg>
        <pc:spChg chg="add 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96" creationId="{9998586D-C73C-DA98-83C9-D67969F7132F}"/>
          </ac:spMkLst>
        </pc:spChg>
        <pc:spChg chg="add 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97" creationId="{961119F8-BC2E-66B3-FF9F-B79A209DFC35}"/>
          </ac:spMkLst>
        </pc:spChg>
        <pc:spChg chg="add mod">
          <ac:chgData name="Dharmesh Desai" userId="3a91a919-49d5-4031-945e-7714dc3b3a85" providerId="ADAL" clId="{863E644D-2FFE-4104-BDC5-468882D528D5}" dt="2023-09-11T10:49:58.668" v="122"/>
          <ac:spMkLst>
            <pc:docMk/>
            <pc:sldMk cId="2912235093" sldId="2146847820"/>
            <ac:spMk id="698" creationId="{8016A95B-A566-0B79-960A-2948D61A0D1C}"/>
          </ac:spMkLst>
        </pc:spChg>
        <pc:grpChg chg="add mod">
          <ac:chgData name="Dharmesh Desai" userId="3a91a919-49d5-4031-945e-7714dc3b3a85" providerId="ADAL" clId="{863E644D-2FFE-4104-BDC5-468882D528D5}" dt="2023-09-11T10:49:58.668" v="122"/>
          <ac:grpSpMkLst>
            <pc:docMk/>
            <pc:sldMk cId="2912235093" sldId="2146847820"/>
            <ac:grpSpMk id="15" creationId="{96A792F1-5504-5831-8ECF-6D5C29E8EF2B}"/>
          </ac:grpSpMkLst>
        </pc:grpChg>
        <pc:grpChg chg="mod">
          <ac:chgData name="Dharmesh Desai" userId="3a91a919-49d5-4031-945e-7714dc3b3a85" providerId="ADAL" clId="{863E644D-2FFE-4104-BDC5-468882D528D5}" dt="2023-09-11T10:49:58.668" v="122"/>
          <ac:grpSpMkLst>
            <pc:docMk/>
            <pc:sldMk cId="2912235093" sldId="2146847820"/>
            <ac:grpSpMk id="16" creationId="{57888C9A-3E35-E00E-4630-98A7BDD6F286}"/>
          </ac:grpSpMkLst>
        </pc:grpChg>
        <pc:grpChg chg="mod">
          <ac:chgData name="Dharmesh Desai" userId="3a91a919-49d5-4031-945e-7714dc3b3a85" providerId="ADAL" clId="{863E644D-2FFE-4104-BDC5-468882D528D5}" dt="2023-09-11T10:49:58.668" v="122"/>
          <ac:grpSpMkLst>
            <pc:docMk/>
            <pc:sldMk cId="2912235093" sldId="2146847820"/>
            <ac:grpSpMk id="17" creationId="{C422E9F7-818C-4D69-A2F1-81BC1E71C3B9}"/>
          </ac:grpSpMkLst>
        </pc:grpChg>
        <pc:grpChg chg="mod">
          <ac:chgData name="Dharmesh Desai" userId="3a91a919-49d5-4031-945e-7714dc3b3a85" providerId="ADAL" clId="{863E644D-2FFE-4104-BDC5-468882D528D5}" dt="2023-09-11T10:49:58.668" v="122"/>
          <ac:grpSpMkLst>
            <pc:docMk/>
            <pc:sldMk cId="2912235093" sldId="2146847820"/>
            <ac:grpSpMk id="50" creationId="{8F24FA17-0C7D-A850-093A-032D1981FC14}"/>
          </ac:grpSpMkLst>
        </pc:grpChg>
        <pc:grpChg chg="del">
          <ac:chgData name="Dharmesh Desai" userId="3a91a919-49d5-4031-945e-7714dc3b3a85" providerId="ADAL" clId="{863E644D-2FFE-4104-BDC5-468882D528D5}" dt="2023-09-11T10:49:38.758" v="120" actId="478"/>
          <ac:grpSpMkLst>
            <pc:docMk/>
            <pc:sldMk cId="2912235093" sldId="2146847820"/>
            <ac:grpSpMk id="75" creationId="{504C0307-C6EA-A27B-2ADB-AC6D66AE3353}"/>
          </ac:grpSpMkLst>
        </pc:grpChg>
        <pc:grpChg chg="del">
          <ac:chgData name="Dharmesh Desai" userId="3a91a919-49d5-4031-945e-7714dc3b3a85" providerId="ADAL" clId="{863E644D-2FFE-4104-BDC5-468882D528D5}" dt="2023-09-11T10:49:38.758" v="120" actId="478"/>
          <ac:grpSpMkLst>
            <pc:docMk/>
            <pc:sldMk cId="2912235093" sldId="2146847820"/>
            <ac:grpSpMk id="80" creationId="{EBA892B7-F799-1DFF-99BD-BEE663BB134F}"/>
          </ac:grpSpMkLst>
        </pc:grpChg>
        <pc:grpChg chg="del">
          <ac:chgData name="Dharmesh Desai" userId="3a91a919-49d5-4031-945e-7714dc3b3a85" providerId="ADAL" clId="{863E644D-2FFE-4104-BDC5-468882D528D5}" dt="2023-09-11T10:49:38.758" v="120" actId="478"/>
          <ac:grpSpMkLst>
            <pc:docMk/>
            <pc:sldMk cId="2912235093" sldId="2146847820"/>
            <ac:grpSpMk id="87" creationId="{E039EC6B-68E9-6C52-2E67-CDC169AB943C}"/>
          </ac:grpSpMkLst>
        </pc:grpChg>
        <pc:grpChg chg="del">
          <ac:chgData name="Dharmesh Desai" userId="3a91a919-49d5-4031-945e-7714dc3b3a85" providerId="ADAL" clId="{863E644D-2FFE-4104-BDC5-468882D528D5}" dt="2023-09-11T10:49:38.758" v="120" actId="478"/>
          <ac:grpSpMkLst>
            <pc:docMk/>
            <pc:sldMk cId="2912235093" sldId="2146847820"/>
            <ac:grpSpMk id="107" creationId="{6C51A95B-DC01-5AC3-36C3-D184A9DFA519}"/>
          </ac:grpSpMkLst>
        </pc:grpChg>
        <pc:grpChg chg="del">
          <ac:chgData name="Dharmesh Desai" userId="3a91a919-49d5-4031-945e-7714dc3b3a85" providerId="ADAL" clId="{863E644D-2FFE-4104-BDC5-468882D528D5}" dt="2023-09-11T10:49:38.758" v="120" actId="478"/>
          <ac:grpSpMkLst>
            <pc:docMk/>
            <pc:sldMk cId="2912235093" sldId="2146847820"/>
            <ac:grpSpMk id="115" creationId="{F775258A-B3AB-AF0E-A082-231607EE6770}"/>
          </ac:grpSpMkLst>
        </pc:grpChg>
        <pc:grpChg chg="del">
          <ac:chgData name="Dharmesh Desai" userId="3a91a919-49d5-4031-945e-7714dc3b3a85" providerId="ADAL" clId="{863E644D-2FFE-4104-BDC5-468882D528D5}" dt="2023-09-11T10:49:38.758" v="120" actId="478"/>
          <ac:grpSpMkLst>
            <pc:docMk/>
            <pc:sldMk cId="2912235093" sldId="2146847820"/>
            <ac:grpSpMk id="122" creationId="{E65112A9-F1E5-563C-297D-1AA45E60E26C}"/>
          </ac:grpSpMkLst>
        </pc:grpChg>
        <pc:grpChg chg="del">
          <ac:chgData name="Dharmesh Desai" userId="3a91a919-49d5-4031-945e-7714dc3b3a85" providerId="ADAL" clId="{863E644D-2FFE-4104-BDC5-468882D528D5}" dt="2023-09-11T10:49:38.758" v="120" actId="478"/>
          <ac:grpSpMkLst>
            <pc:docMk/>
            <pc:sldMk cId="2912235093" sldId="2146847820"/>
            <ac:grpSpMk id="125" creationId="{B708895D-8810-8BCF-FB8F-718DEC46D24E}"/>
          </ac:grpSpMkLst>
        </pc:grpChg>
        <pc:grpChg chg="del">
          <ac:chgData name="Dharmesh Desai" userId="3a91a919-49d5-4031-945e-7714dc3b3a85" providerId="ADAL" clId="{863E644D-2FFE-4104-BDC5-468882D528D5}" dt="2023-09-11T10:49:38.758" v="120" actId="478"/>
          <ac:grpSpMkLst>
            <pc:docMk/>
            <pc:sldMk cId="2912235093" sldId="2146847820"/>
            <ac:grpSpMk id="131" creationId="{875AD0B9-D8C7-7276-28BD-7DA871F7EFEC}"/>
          </ac:grpSpMkLst>
        </pc:grpChg>
        <pc:grpChg chg="mod">
          <ac:chgData name="Dharmesh Desai" userId="3a91a919-49d5-4031-945e-7714dc3b3a85" providerId="ADAL" clId="{863E644D-2FFE-4104-BDC5-468882D528D5}" dt="2023-09-11T10:49:58.668" v="122"/>
          <ac:grpSpMkLst>
            <pc:docMk/>
            <pc:sldMk cId="2912235093" sldId="2146847820"/>
            <ac:grpSpMk id="629" creationId="{B3093DB3-4CE8-BE49-CFA7-5C22C4867353}"/>
          </ac:grpSpMkLst>
        </pc:grpChg>
        <pc:picChg chg="add 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7" creationId="{7F674163-C065-5E9B-815C-CCF485B14BF7}"/>
          </ac:picMkLst>
        </pc:picChg>
        <pc:picChg chg="add 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8" creationId="{801505DB-5F81-0F5B-D6B0-437AECFD363A}"/>
          </ac:picMkLst>
        </pc:picChg>
        <pc:picChg chg="add 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9" creationId="{431F3A01-AB0B-2B9D-34A4-A7B694B2A4BE}"/>
          </ac:picMkLst>
        </pc:picChg>
        <pc:picChg chg="add 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12" creationId="{88F70548-2D32-573D-51ED-AFD5B5EE989E}"/>
          </ac:picMkLst>
        </pc:picChg>
        <pc:picChg chg="del">
          <ac:chgData name="Dharmesh Desai" userId="3a91a919-49d5-4031-945e-7714dc3b3a85" providerId="ADAL" clId="{863E644D-2FFE-4104-BDC5-468882D528D5}" dt="2023-09-11T10:49:43.024" v="121" actId="478"/>
          <ac:picMkLst>
            <pc:docMk/>
            <pc:sldMk cId="2912235093" sldId="2146847820"/>
            <ac:picMk id="73" creationId="{42B10CD0-9B79-C4CD-4B98-04F39E2CC3A1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166" creationId="{C00FA195-EA36-950D-E7C9-975958744EB0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167" creationId="{D920682C-CFA6-5B86-5E1C-10E61BE3937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168" creationId="{B4D594C8-3D60-B643-825C-183D6E1E102E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169" creationId="{D68E26F8-3B0B-FD51-4543-ADDC78EBDFB5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172" creationId="{493EBB21-C07B-D9AF-7E38-741E840EB9D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173" creationId="{CA6FB4F2-96E2-BFEB-6FD5-9DF6FDE43D03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174" creationId="{9536F046-87A1-BD3A-D8D7-5FF58160E34F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175" creationId="{20317FC1-349C-F410-CC35-E534DA1B1E43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176" creationId="{C709F2CB-1DB2-47A2-5BBB-ECC284A2D128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177" creationId="{D1B78167-5AFB-E32A-74A8-261B179B8EB1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178" creationId="{07026843-D8B6-2260-416B-092E244032F2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179" creationId="{E94C31C8-9C5B-7BC6-505F-67AFD0A45361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180" creationId="{B9F94BBB-80DE-8E78-EAFC-24FB18AEF6AD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182" creationId="{D859003E-8FB9-C0C7-D3FB-64468A7A254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183" creationId="{A34EBAFC-6630-9C6D-7010-49216D99507C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184" creationId="{2ECE5F0D-CC93-A699-1A51-41488AD6C391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185" creationId="{44B60920-5D01-65A2-E08E-892BCD128FA9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186" creationId="{2A40ACB0-9759-F180-F6E1-19C285782815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187" creationId="{E2519B65-B54D-901F-99F2-F661DE0156F0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188" creationId="{16D2C285-0327-DD15-CF76-B6C35E1187C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189" creationId="{10551A02-5D0D-02F4-DAB3-BB3046AA146A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44" creationId="{FB1712BC-4278-1829-4880-7CA994FA0AF1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45" creationId="{A8FB6654-3C8A-1F22-D1F5-26070B1C19A2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46" creationId="{660DDB9E-BCC8-010A-56FB-8964DFFB70B6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47" creationId="{51C95D75-3339-679C-3811-6497ABDD8A2B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48" creationId="{9A436920-B92E-F259-DB62-D6C1E95C90A8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49" creationId="{EB76ECF9-679D-346F-7940-48926C71B5CA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50" creationId="{4989A3D8-F33C-C67C-9CCA-B3DEEC18D509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51" creationId="{DA64CC33-EDB9-3F72-765D-B151734F2F1D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52" creationId="{259BA817-1465-CEFE-63B4-B1FDB84FC4DC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53" creationId="{6980E31B-CC3D-9455-BDEF-0061C3FE7AF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54" creationId="{4367EB35-F1CF-F313-43DC-72FE0C6D7304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55" creationId="{A2DDA1D5-88FF-D99E-B1DC-7659AB917645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56" creationId="{F4A356FB-3262-10F6-4E3E-A06772502955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57" creationId="{F06FBD1D-C391-1C1E-DB66-0DD32DDA23E9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58" creationId="{1F96FA54-C4ED-FE7A-53AD-3D4F0FA3EA6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59" creationId="{90992443-B7F9-5FDF-8A39-41483673D33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60" creationId="{0715CAA7-B2F5-0874-F549-AF79311CB421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61" creationId="{909A4884-3A80-CB8A-C784-8CB880B56070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62" creationId="{8C1CD355-0328-3365-6827-B5C966027C3D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63" creationId="{7D983B61-3C72-D329-CBA5-F2A5AE1CF59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64" creationId="{43963D04-82AF-B4DF-482C-A7A4E1788FE0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65" creationId="{4119C215-8BA2-7EA2-EF86-310E67BC4835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66" creationId="{8F1000A3-729C-468C-6643-C9EBC93C6272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67" creationId="{90AAC65B-39B1-B053-F04E-4ED43DBB7AF9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68" creationId="{51EB7D7D-942A-FAC9-D697-37012606790B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69" creationId="{E90ABEA5-BEA2-8A68-0A57-28648B615436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70" creationId="{75FF2F9D-D6D9-D4D1-8B03-389AD75821C8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71" creationId="{C3312712-91CD-283E-4663-576C4D3884E4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72" creationId="{84C415F3-86CA-3AD0-4780-47F39F0537CA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73" creationId="{5105AEBD-D461-C678-BECD-8865DF520C2D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74" creationId="{1D5C12BF-16A6-290C-D3C8-1885F8B9639A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75" creationId="{7CF51EB3-22AC-0CEA-7D2E-0D626CDB3520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76" creationId="{51AAB7DB-D719-C179-E812-6B84573E636E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277" creationId="{4C4AA8E2-36BF-6697-751E-5BEA5EA32982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75" creationId="{192F4AB2-7A58-CFC5-4DAC-ED20876E55F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76" creationId="{8816D610-066F-9936-E819-112A9A35A272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77" creationId="{8B043E0E-8E33-F97A-31D0-DF4C5EC9CF94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78" creationId="{A47E580A-6006-E60C-566A-37E8A87E31F3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79" creationId="{1317EBC6-7AB9-1EF4-2191-DA41844E309D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80" creationId="{248790D5-6D7B-A8FA-2AB0-D87EEAC9AFBD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81" creationId="{9D46B7FB-A54B-E8A2-4085-306C449D01C6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82" creationId="{15BE41B0-94A2-E43D-20F7-5EE024E57AAC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83" creationId="{27185E9E-DC80-1E58-D8FD-61BC887AA8BB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84" creationId="{E696B367-351E-76AE-9163-BFCB38FE8AF6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85" creationId="{350D34F8-C7F4-E726-1688-DE23707A56B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86" creationId="{5B63BCA1-9E33-7351-CEAB-1B40A97B6B49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87" creationId="{F8FBB865-BE68-1139-060A-8619DEE11829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88" creationId="{B325957C-518F-8266-45A7-6400C9B96A01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89" creationId="{B651D62E-1125-2042-749C-503ACE510C50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90" creationId="{E63BB790-FB4E-36FE-1938-04BF9D948FB6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92" creationId="{5D4A3A63-2E5A-83B5-756E-EC01190AD646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93" creationId="{A17CB1F9-93C0-48F0-C87F-F522253685BF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94" creationId="{3D96054F-C1A6-B738-480C-D279AB82C31F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95" creationId="{8125B806-F690-9586-73B0-4B5DEFF8DA9F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96" creationId="{D3111204-B044-5074-6DF1-532AE0A3928A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97" creationId="{C403634A-4878-0926-5C9C-5DCAF13EC6FC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98" creationId="{D5FB8333-0102-F769-B264-501F340C1578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399" creationId="{E578B068-E2C9-8B32-BC0A-72316B7DCB04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00" creationId="{55FA9797-7F57-A91C-AEDD-CB1774FDBF3A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01" creationId="{2193EDD3-43C8-4F57-34BB-E7941236D1E8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02" creationId="{195B3670-EE09-046E-4183-721C54A18EF8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03" creationId="{15267386-9C97-5FA2-D464-013B4509B5A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04" creationId="{EB28F173-2A7C-722B-8E93-A67F6A65B76A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06" creationId="{B1677546-70E9-A8F3-97F7-032D0E518B06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07" creationId="{5D213541-5345-E95D-5C91-3DC9E72A91DB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08" creationId="{052A3835-6AF2-303A-7BD2-645A181D61C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09" creationId="{AB8C19D1-7DA3-0ABC-A484-4D19B27A543D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10" creationId="{67AB12E4-68C4-C158-4866-465282769782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11" creationId="{17CE2836-767D-851B-76F0-D5B61F3021F1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12" creationId="{E0CC76B0-9477-33FE-4BF9-E4C00C9B95CE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13" creationId="{8103DF27-0153-8569-138A-C65772BAD34E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14" creationId="{C221E5EC-F030-B1AE-BD87-5C2642191506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15" creationId="{A556EB8E-8C96-326B-27B0-33ED4998DC03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16" creationId="{7F39D8FF-3D26-B90D-F73B-6C7B8CB7008A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17" creationId="{500E6FEA-1421-9DC1-0DC8-E097D0960BE1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18" creationId="{706BD0D2-565B-F0E0-91E0-F5DA47F9335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19" creationId="{ED8E7BF1-4958-4389-CC69-BCB9749E0C1C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21" creationId="{14578E16-3595-37C3-F4FC-EFB426534E7E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22" creationId="{9DCD9DEB-5CEF-E7FB-C583-C7EB8C786C8D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23" creationId="{415CE96F-64AE-6888-009D-CCBCF7F877A0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24" creationId="{EF3D9663-F4D4-595F-377D-B9B23FB453B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25" creationId="{644B9543-6212-320C-1301-F7825F574635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26" creationId="{76BCCAFA-C7B7-38A9-1E0E-01517CC89F63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27" creationId="{9C02F56E-38AC-8FFE-797E-A99175C26450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28" creationId="{AEEDBACB-59F6-2E45-4269-63106884877E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29" creationId="{95658FD7-1A03-4393-08D8-CC7EE2D85BBB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30" creationId="{34AE734E-854D-395D-7A09-1D99371A502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31" creationId="{D590DA23-F31B-603B-6826-2234689D0F62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32" creationId="{533D3795-4D7E-9A6B-CE80-DC95FD1D6EAC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33" creationId="{C82B82E4-2C36-4F5D-92F4-7838F0DFA125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34" creationId="{2F4979D6-3B8F-78E9-5DF5-183A39A61B9E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35" creationId="{8C4DD6C2-448B-427E-0B98-A24C4C9F8BE1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37" creationId="{20BAE30E-732B-9119-DF3F-687CC7F8B6CD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38" creationId="{0EE66DFE-9CFD-5EF2-338A-E8F58C1CE121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39" creationId="{D80D2A3B-9F48-1B56-D309-68FCC3712AF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40" creationId="{85FC05C8-8CBC-01DF-73D3-926C5C576B0D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41" creationId="{22915564-3055-A78A-9CAE-03541A1A83E8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42" creationId="{139ED842-BBC8-2EE4-1F3A-1440DAE33CD9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43" creationId="{F3D2F626-F838-67B8-8BFC-CC557E4BEA3B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44" creationId="{07896F20-5E1B-CBA2-C341-99443FC4F0A4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45" creationId="{749F6159-1CFA-B0A8-25CF-E9C238AB3512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46" creationId="{B198C3F0-3FAD-F7E4-2B84-D4E9CC12E20A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47" creationId="{87FA0529-F73F-7825-E34C-38271C5EC4E3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48" creationId="{F7794254-A4D1-97C1-3C28-E88599FE6CCB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49" creationId="{DD57C8AD-B02E-BB4E-9D2A-D720406135F9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50" creationId="{53E49D1B-1372-CEA5-CC0A-00F13D674171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51" creationId="{E4BB7F19-23A2-B3E5-9A79-15D690B3E50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52" creationId="{FA99FBB2-D63F-5DF0-55FE-2114FDF1E125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54" creationId="{B2AA1A00-3F70-D21D-8ED7-9375B418CB9E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55" creationId="{E398D222-7B4C-8A17-2D21-C5B15BE482AF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56" creationId="{60D192C7-ABF0-3F31-D9E1-628FF69B454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57" creationId="{FDB6645B-6C87-FEF2-9485-FBA68C4516B0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58" creationId="{ACF82A98-5341-D397-759E-C9DCDD5A988A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59" creationId="{A9FDA374-6583-DB54-5576-082346755184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60" creationId="{87C79358-4783-9766-63B8-8170C789E053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61" creationId="{8F7D6DBD-E2CD-360E-7F16-AF7C6DD090D6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62" creationId="{E6EDDC94-7FFA-9667-EA0F-917DD074D30A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63" creationId="{DF43B2B4-3936-44DE-C92A-51B747191EAE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64" creationId="{FD849F23-9B98-B26F-0E52-5C4B055746C5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65" creationId="{FB3AA746-AB0C-A095-4520-606E3320558A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66" creationId="{D7B72B8C-517B-A831-E8F1-060AAB83D850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67" creationId="{CE7993A5-A104-E8D2-5D1D-663C864823A8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68" creationId="{0F919CCE-D5F8-DE98-93EE-6D367D2EF0C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69" creationId="{00D0C932-C078-2622-7DED-B48F0E3C485E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70" creationId="{AC4712AC-FCE1-D973-A61B-5D0BB38E4B1F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71" creationId="{705F2149-7C5F-7C19-AB54-9F5B912FF6A1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72" creationId="{AAB24909-490B-99D5-C08A-6F173303EFD2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74" creationId="{48E3DF0D-76BB-7282-48D1-3BBEEA4796BE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75" creationId="{90925883-55A3-A4B7-1573-C2492B6AC346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76" creationId="{BBB469F2-2ADD-632F-2A41-738741884E59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77" creationId="{41378105-4CF7-FC4C-7761-1730CE17B28F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78" creationId="{8E5F644D-D9E1-B07F-D965-6C4A8B29E963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79" creationId="{E7FBB034-4C27-E6FD-D789-08C99B3AC92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80" creationId="{89898A14-8D0E-A0BD-6277-8314FB4D689D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81" creationId="{20DE88CD-0660-A980-227B-927438B4644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82" creationId="{12A63557-61D0-89A9-A1E7-609011BE945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83" creationId="{8C3C27E7-9816-A94A-4490-F33A919CE671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84" creationId="{1BCCE1BF-714B-EAC9-A633-A23456403F14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85" creationId="{C8E7F7D8-E8B6-DCA1-81EF-1A247659591E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86" creationId="{5D127E31-01BE-47B5-AFEF-9C2F13A4D7FF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87" creationId="{15684E1C-7D7F-660F-0CF2-D40BBAD4B9EC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88" creationId="{E8821C11-4F19-20EA-CD6A-5635AA8C533F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89" creationId="{6915B372-7E02-C625-2C8A-D911A263DB5B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90" creationId="{A90D1652-F406-2D2F-A12C-5206E9A96A58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91" creationId="{72DAE54F-8F63-45B4-F205-B5188D90EED9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92" creationId="{5FE21AAF-5203-D151-F4A5-DDFA9ACA9C6E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93" creationId="{D4653701-9C28-763C-66F8-CE518BEE97CE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94" creationId="{E588DFD7-AF87-965D-4A3F-2B6B0BEE3843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95" creationId="{ACF701F8-22E0-B443-EA1C-11E546B5339A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97" creationId="{463072BC-8FC1-4E16-423D-D0C2CDB7431C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98" creationId="{78FC522A-3696-3B68-5210-0E3166531649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499" creationId="{3D81AD9A-675A-3BD9-8169-BB9F7BD16F80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00" creationId="{19812752-F9DE-02C9-ABC1-2A3508A1834C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01" creationId="{FFA37722-0880-A0BD-BE35-48D0025ADE0C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02" creationId="{F2183DDD-58FD-A192-E442-679C35E47BE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03" creationId="{712FB8FC-D7D6-C431-0AA4-B571B98F238B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04" creationId="{D89100EF-A6F7-83FB-3616-401348B9563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05" creationId="{FF08D544-E13D-E57A-120B-F2DEB14E6D20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06" creationId="{DE1E313F-BCD7-90D4-0872-E452267B3DE4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07" creationId="{9DD47F46-FFF1-06E7-B804-9C08497BAF4A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08" creationId="{4E524F35-74CC-896B-2AAD-FA46AB080500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09" creationId="{2CA7955D-B100-91D9-AF39-D3F9A6682998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10" creationId="{662CA3AF-D072-4C39-05DD-58FCBB8B7B6E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11" creationId="{A0E830A4-F279-8027-5B1F-91C4D5100609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12" creationId="{4A2CC427-B435-5C29-896C-A04143BE166F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13" creationId="{CDAFC4A1-7D2D-FB46-FFB4-940CC1793B49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14" creationId="{59BC1B03-4360-0D03-23F5-D54590816F25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15" creationId="{9335EB8D-6208-25AB-62C0-725265FD1D7D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16" creationId="{162FB92E-63C9-CE51-5F83-43B957534F12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17" creationId="{50E63E89-CB39-62DA-080A-51A8EE6D3071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18" creationId="{F684533E-0176-98AB-1E12-EF9DF992BC90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19" creationId="{322E9788-8833-6BEB-9BBF-02E5923862EB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20" creationId="{BD28B29A-B78B-2AAE-A664-E25DA5688F6A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21" creationId="{50A424A3-CD0C-4C84-8947-50014B114B43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22" creationId="{8ED39C44-4001-A73B-D320-FCDD3BC6D67A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23" creationId="{1697408E-D3B5-2A34-DA72-DE552610CFC0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24" creationId="{66AA3C8E-92FE-9362-A332-E0986E34DA7C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25" creationId="{BE0F7CA9-E4E1-8781-1FC3-7B53841A05F9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26" creationId="{68367522-92ED-9305-AEEB-2347A77BD873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27" creationId="{004537E7-A8D9-1E3F-4579-D5D41B765C54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28" creationId="{52F56F8D-A60C-F5A9-6119-0C2494D3F84E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29" creationId="{87DB1154-E9BB-21F6-85D4-333F587CF46D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30" creationId="{5C844CE0-C922-642E-F8A5-76446713D2ED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32" creationId="{EB375A69-26B8-D4EC-3ACE-E9CBA5414173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33" creationId="{2E04A393-9CE0-5777-D9A7-B2C08747732A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34" creationId="{7B9481D6-F30D-69A7-5E23-CE8828270B2C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35" creationId="{8DEFBD5D-A807-313D-2F04-5B132455944C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36" creationId="{6DBC7971-1560-A63C-D432-4FAF46BE64E1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37" creationId="{2F8125B2-9EA3-C87E-750F-278117F3FB3E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38" creationId="{C5799F98-4039-459B-4324-DCFCE52AC723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39" creationId="{E0A4F204-5526-FE4A-3917-5C67900AD7BB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40" creationId="{1A1C5B03-CF01-8399-DE63-390504461C5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41" creationId="{78B22E48-AF81-64B7-6CA4-E7ED4753B3A6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42" creationId="{5AB7E99B-0106-7A78-9231-262F3F13E33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43" creationId="{32644549-2481-F796-3E8F-FF1500183DE1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44" creationId="{1D44D5D1-697D-B66C-F780-5954BBE4919E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45" creationId="{A19E7AC3-B436-1483-E75D-5BEDC99C88C6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46" creationId="{A64832C0-2A3C-2995-EEED-010D894EBF3C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48" creationId="{5FCECC3D-F435-CB70-B338-13AB17015AE5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49" creationId="{DE6D48A6-241C-5890-9F61-018C3D650501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50" creationId="{5D5DE71E-DC95-F3BC-6FA1-E9332CDE972C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51" creationId="{2CCE3B74-60CE-B433-8A6B-ABDDAA11656E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52" creationId="{FE7C468A-85C5-6D5E-6F30-9B9114E93292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53" creationId="{1EE25565-8380-F6AC-5DE1-D5572DEC0AE8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54" creationId="{71633E16-A567-D019-4F6F-814472D44358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55" creationId="{F64366D2-B56D-FEAB-3D22-B04B67550F49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56" creationId="{768D4DF3-6465-07EB-7E19-262FC6CFB3F9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57" creationId="{BF431562-AF58-80B3-6D48-E5992C4DF34A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58" creationId="{DEFAEE55-240D-7FDB-5220-3DE50606036A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59" creationId="{24B85C60-0C72-B36D-2090-A2C80744AB7B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60" creationId="{EB8CB753-558A-9A85-2590-8746EEC8AB99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61" creationId="{5434F2EB-AF23-6289-25DB-567C181057ED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62" creationId="{3DD959CF-7D75-88B4-2348-A355A929A906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63" creationId="{76FAD2AD-CC85-7CE1-9BF4-3B3792907E6F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64" creationId="{9033CC42-C787-2998-C170-D815A2B11414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65" creationId="{D9F57A5F-E957-118D-651C-D14390CD7495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66" creationId="{FD6127ED-94EA-F6DF-29A5-EB087DDA3FE3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67" creationId="{44AD08AC-EE26-D39A-C0BC-6D61E1C24324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68" creationId="{8BEC01CE-1F4D-19B5-0A93-8A198A4E5615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69" creationId="{80DE8CD4-65B7-FE52-69BC-F0B09F4855ED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70" creationId="{DA714230-C482-D2E6-7541-CE71A9163B4F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71" creationId="{FE921B21-94E2-7A25-5A10-AEB6B575F88E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72" creationId="{8911EB20-5A05-A9D4-FDC4-F2EFA1A6E0BB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73" creationId="{0BEC203F-DDE3-8378-4EA3-41FBE9348B2F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75" creationId="{144EB1C8-33D5-7026-3861-DE9DEF1132F1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76" creationId="{4B27D7FD-79B5-ABF7-6775-BE53A5C593BB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77" creationId="{B1B99535-7CCC-2319-CB1A-356891E4B9DB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78" creationId="{493256C4-0A88-4767-799B-637FF3A407A2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79" creationId="{5457E5D6-2F14-2FFC-0BE1-05D786B93432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80" creationId="{ADF5BB00-8B12-175F-26AB-6B9E27922F30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81" creationId="{B29601AC-28EA-03A6-5A74-CA01B5305E80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82" creationId="{5A1944D7-F074-8791-ECC2-6F2C2BDDA7DA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83" creationId="{F7C913AC-0B1F-9E6F-904D-9E5A8DD5BBF0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84" creationId="{20B1A7CC-A2BA-6586-F5C2-47C67114E6A2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85" creationId="{F3665177-D440-9ABB-730C-B8F53D6E861A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86" creationId="{A1B9F1C4-D602-8B6C-8382-79E9D06867BE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87" creationId="{6571C9E7-734D-F8FB-FE5B-B81AD0A708E8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88" creationId="{778378D0-E9F9-4818-72AB-F6B28235C2AD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89" creationId="{82519297-8FF5-156C-F4BF-F89E599FB632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90" creationId="{24851EE1-2F38-1197-68F2-DCD48809BB03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91" creationId="{27C946A0-8F56-C3CA-0F3A-2C02327B4DDE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92" creationId="{9D4D5DCD-7CEC-3A1A-9663-1DA68E748A85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94" creationId="{FEB1A898-C044-8AA5-9066-ED5AAB84BE83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95" creationId="{2CAFA229-3E0C-1699-1DE8-8D85B12F1B70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96" creationId="{B5552B87-F761-2F24-3784-ECA416DBCC88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97" creationId="{6C37565D-3518-0130-1992-C22ACA46DE73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98" creationId="{CA801E66-65B0-8AD2-C950-27A20D9C438B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599" creationId="{04EA698D-9FA5-F7A2-70DE-E6F53B25E40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00" creationId="{6DE728B7-14EC-6F05-86A2-64ED73D2692B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01" creationId="{8ECB66C9-EBEA-C462-2BC6-5C9AFA3B63C4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02" creationId="{CA6C275D-C707-9FD0-F15B-EE1054E4473B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03" creationId="{F6B3653F-9B59-F4BF-CEBE-05BDB9A29A00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04" creationId="{E447711C-7BC9-0DAD-6AA3-31F2F4F0A2E0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05" creationId="{64ACCE47-FBFF-9885-D660-507677C33F0B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06" creationId="{79A0C43D-7F7E-EDE9-4469-5D60D5526351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07" creationId="{5AEE7616-6050-5845-97CE-A9E4B539689D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08" creationId="{43A1C00A-3A15-CC9C-89E1-D7B356A0DDAD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09" creationId="{6E5182FE-7825-AD83-ECD8-0885E25C9F82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10" creationId="{ECE0E28F-9F90-5F0A-597F-84E65BEF53F1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11" creationId="{BEA58B9C-5020-C0EE-BAC9-8CC272F0D4A3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12" creationId="{1ACD84F4-1338-8873-68A7-D2FB2A386926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13" creationId="{4162A425-BC8B-70DA-F34B-7FB918D80CAD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14" creationId="{E0EE496A-0137-A1EA-FF64-C85C6D957C93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15" creationId="{648E0FC3-AC8D-69BE-B144-BB8D7C0DD47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16" creationId="{BD88F311-B568-FBF1-8900-580D1272E3AE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17" creationId="{AD4BB8A3-F42B-3CE1-01B3-FBFFC8D5C72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18" creationId="{A5E9FBAE-D1BE-6DDB-FD5B-F616BF54EE62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19" creationId="{CDD3C31F-28E8-87C2-5E71-7F64CECCE257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21" creationId="{4E3BCC1A-B717-2374-58A4-B6947FB39686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22" creationId="{CAD00865-839F-8837-89D8-42029E76659B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23" creationId="{97D15C53-E9CC-8796-DE4D-87920191F51A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24" creationId="{8AFE97AB-BA75-45D4-8608-0910BB90BA1D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25" creationId="{F5092843-24A0-ADEF-58CA-4F75F0DD39D2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26" creationId="{B9C36139-9A0B-A6BE-AEC0-D89E2657D10A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27" creationId="{EA025681-532A-80F6-599F-6B847C598418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28" creationId="{92F7037F-4D50-93F3-7170-A59CD47DC515}"/>
          </ac:picMkLst>
        </pc:picChg>
        <pc:picChg chg="mod">
          <ac:chgData name="Dharmesh Desai" userId="3a91a919-49d5-4031-945e-7714dc3b3a85" providerId="ADAL" clId="{863E644D-2FFE-4104-BDC5-468882D528D5}" dt="2023-09-11T10:49:58.668" v="122"/>
          <ac:picMkLst>
            <pc:docMk/>
            <pc:sldMk cId="2912235093" sldId="2146847820"/>
            <ac:picMk id="631" creationId="{835FCAC4-D12A-ED30-9FF0-314DCE3750FA}"/>
          </ac:picMkLst>
        </pc:picChg>
        <pc:cxnChg chg="mod">
          <ac:chgData name="Dharmesh Desai" userId="3a91a919-49d5-4031-945e-7714dc3b3a85" providerId="ADAL" clId="{863E644D-2FFE-4104-BDC5-468882D528D5}" dt="2023-09-11T10:49:38.758" v="120" actId="478"/>
          <ac:cxnSpMkLst>
            <pc:docMk/>
            <pc:sldMk cId="2912235093" sldId="2146847820"/>
            <ac:cxnSpMk id="128" creationId="{CF5DD6D1-76B5-9AFB-C23A-B2FA7ED42576}"/>
          </ac:cxnSpMkLst>
        </pc:cxnChg>
      </pc:sldChg>
      <pc:sldChg chg="addSp delSp modSp add mod delAnim">
        <pc:chgData name="Dharmesh Desai" userId="3a91a919-49d5-4031-945e-7714dc3b3a85" providerId="ADAL" clId="{863E644D-2FFE-4104-BDC5-468882D528D5}" dt="2023-09-11T10:54:51.537" v="147" actId="478"/>
        <pc:sldMkLst>
          <pc:docMk/>
          <pc:sldMk cId="1160807184" sldId="2146847821"/>
        </pc:sldMkLst>
        <pc:spChg chg="del">
          <ac:chgData name="Dharmesh Desai" userId="3a91a919-49d5-4031-945e-7714dc3b3a85" providerId="ADAL" clId="{863E644D-2FFE-4104-BDC5-468882D528D5}" dt="2023-09-11T10:50:37.807" v="128" actId="478"/>
          <ac:spMkLst>
            <pc:docMk/>
            <pc:sldMk cId="1160807184" sldId="2146847821"/>
            <ac:spMk id="3" creationId="{048D5428-537B-E768-2842-5E941D24D7D5}"/>
          </ac:spMkLst>
        </pc:spChg>
        <pc:spChg chg="del">
          <ac:chgData name="Dharmesh Desai" userId="3a91a919-49d5-4031-945e-7714dc3b3a85" providerId="ADAL" clId="{863E644D-2FFE-4104-BDC5-468882D528D5}" dt="2023-09-11T10:50:37.807" v="128" actId="478"/>
          <ac:spMkLst>
            <pc:docMk/>
            <pc:sldMk cId="1160807184" sldId="2146847821"/>
            <ac:spMk id="4" creationId="{47589E47-21D8-CE55-3D82-365776754614}"/>
          </ac:spMkLst>
        </pc:spChg>
        <pc:spChg chg="del">
          <ac:chgData name="Dharmesh Desai" userId="3a91a919-49d5-4031-945e-7714dc3b3a85" providerId="ADAL" clId="{863E644D-2FFE-4104-BDC5-468882D528D5}" dt="2023-09-11T10:50:37.807" v="128" actId="478"/>
          <ac:spMkLst>
            <pc:docMk/>
            <pc:sldMk cId="1160807184" sldId="2146847821"/>
            <ac:spMk id="5" creationId="{6DB520DD-7E9F-CA3D-9D9E-3AC2CBEB5F47}"/>
          </ac:spMkLst>
        </pc:spChg>
        <pc:spChg chg="del">
          <ac:chgData name="Dharmesh Desai" userId="3a91a919-49d5-4031-945e-7714dc3b3a85" providerId="ADAL" clId="{863E644D-2FFE-4104-BDC5-468882D528D5}" dt="2023-09-11T10:50:37.807" v="128" actId="478"/>
          <ac:spMkLst>
            <pc:docMk/>
            <pc:sldMk cId="1160807184" sldId="2146847821"/>
            <ac:spMk id="6" creationId="{E68B2C1A-027C-A3D1-ED18-FB5E8DE177AB}"/>
          </ac:spMkLst>
        </pc:spChg>
        <pc:spChg chg="del">
          <ac:chgData name="Dharmesh Desai" userId="3a91a919-49d5-4031-945e-7714dc3b3a85" providerId="ADAL" clId="{863E644D-2FFE-4104-BDC5-468882D528D5}" dt="2023-09-11T10:50:37.807" v="128" actId="478"/>
          <ac:spMkLst>
            <pc:docMk/>
            <pc:sldMk cId="1160807184" sldId="2146847821"/>
            <ac:spMk id="10" creationId="{D3A6133E-5DDA-3B18-024F-9EBAF19B265A}"/>
          </ac:spMkLst>
        </pc:spChg>
        <pc:spChg chg="del">
          <ac:chgData name="Dharmesh Desai" userId="3a91a919-49d5-4031-945e-7714dc3b3a85" providerId="ADAL" clId="{863E644D-2FFE-4104-BDC5-468882D528D5}" dt="2023-09-11T10:50:37.807" v="128" actId="478"/>
          <ac:spMkLst>
            <pc:docMk/>
            <pc:sldMk cId="1160807184" sldId="2146847821"/>
            <ac:spMk id="11" creationId="{3E4E1EEC-C03F-0AF7-B488-79F4ACEF2698}"/>
          </ac:spMkLst>
        </pc:spChg>
        <pc:spChg chg="del">
          <ac:chgData name="Dharmesh Desai" userId="3a91a919-49d5-4031-945e-7714dc3b3a85" providerId="ADAL" clId="{863E644D-2FFE-4104-BDC5-468882D528D5}" dt="2023-09-11T10:50:37.807" v="128" actId="478"/>
          <ac:spMkLst>
            <pc:docMk/>
            <pc:sldMk cId="1160807184" sldId="2146847821"/>
            <ac:spMk id="13" creationId="{B3501989-2C92-13B9-9605-C8DC70F2588D}"/>
          </ac:spMkLst>
        </pc:spChg>
        <pc:spChg chg="del">
          <ac:chgData name="Dharmesh Desai" userId="3a91a919-49d5-4031-945e-7714dc3b3a85" providerId="ADAL" clId="{863E644D-2FFE-4104-BDC5-468882D528D5}" dt="2023-09-11T10:50:37.807" v="128" actId="478"/>
          <ac:spMkLst>
            <pc:docMk/>
            <pc:sldMk cId="1160807184" sldId="2146847821"/>
            <ac:spMk id="14" creationId="{412DD7D7-EC51-1BE2-3021-0289936F4017}"/>
          </ac:spMkLst>
        </pc:spChg>
        <pc:spChg chg="add del mod">
          <ac:chgData name="Dharmesh Desai" userId="3a91a919-49d5-4031-945e-7714dc3b3a85" providerId="ADAL" clId="{863E644D-2FFE-4104-BDC5-468882D528D5}" dt="2023-09-11T10:54:51.537" v="147" actId="478"/>
          <ac:spMkLst>
            <pc:docMk/>
            <pc:sldMk cId="1160807184" sldId="2146847821"/>
            <ac:spMk id="73" creationId="{8C8A363B-15A7-989A-22D9-2DB8348CAECD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75" creationId="{8B5A4709-B827-2CD3-6A49-4C703117D011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77" creationId="{58EC5A06-9E3F-68C9-9723-1A584560B48C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78" creationId="{F0748122-3C9D-44E3-9EB4-599CA4A61492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79" creationId="{D327B968-B132-7F26-C9B1-48AC1418AD7D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80" creationId="{8DAF8BBE-1D83-0210-A2BD-C0F2077A31E5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81" creationId="{5CDE1DD8-167D-1A90-DD3B-0F2740898F7E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82" creationId="{96A63D33-81C1-BF1B-B4F1-74780FB736AF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83" creationId="{2CFD6F8D-4C69-4AFC-2801-0952AA142385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84" creationId="{9FA3C479-C0D1-5B29-B4AE-BEC1820FFD82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85" creationId="{9D5935A6-2F66-AFE6-5A48-9524F62A38D5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86" creationId="{CF2F78F9-D196-2089-42B8-D5F3AD9D5E25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87" creationId="{368D514E-A31F-2842-2615-3545A253919E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90" creationId="{40553872-09FB-CB62-BC2C-FE5AB4324C5C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91" creationId="{6D02D376-DB6A-9D58-516D-59BA735835A8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92" creationId="{F83802E1-C9DA-9A92-EFA5-9E4D2FB6593F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93" creationId="{C70230C5-98B2-80EE-7F8A-9FE66781CD9B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94" creationId="{CE6CD822-77FC-2CB4-C491-49535363F1B8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95" creationId="{0D416AB4-00D2-EBF1-F853-971493824C76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96" creationId="{4EABB15C-8DEB-9FE5-83BC-9E8CD7F4D62E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97" creationId="{CFCDF755-A17B-083E-D430-720C683DB73B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99" creationId="{7B7C7920-7AA7-4076-4769-C26AC44819CB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100" creationId="{52F5B51C-489C-C575-DF3C-97C8706C32A5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101" creationId="{B7123D92-E71A-CD37-C9C1-FF5320A52006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102" creationId="{5CEB36FD-785C-12B0-C5BD-56826D711C5B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103" creationId="{C6D6F949-FCB2-1B70-E35C-A3CDC3BBB950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104" creationId="{90840056-DD8A-2FA5-5112-28CF2F4B6C0A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105" creationId="{D9B491EC-BF10-EFCA-B923-3583312F8130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106" creationId="{F2D80A83-EF73-A8A2-58B7-ACC0E35E5475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107" creationId="{614F3BF3-B17F-7E9A-E32C-B11911FC880C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110" creationId="{4B6274C2-84AE-CD72-93CA-47D0A6567B26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112" creationId="{B9602C3A-96E0-E3B2-BBEE-C555274B5E9D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113" creationId="{8DCAE2A7-3F90-E14B-911A-FCD14A466004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114" creationId="{AB0047DD-B324-41E7-EEFB-D6312FE472C3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115" creationId="{AC5BB914-C5DE-F515-64A2-3F120E6C60E0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116" creationId="{CF9A4F98-CFA3-C778-A0AD-6363A7C299BB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117" creationId="{89316457-17A9-3E3B-6C57-B9D744E24C44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124" creationId="{F041C326-4880-4EBB-C354-AAC24ECC0E23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125" creationId="{7C46606A-5B58-B10A-E389-806B4864AD8C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126" creationId="{5BCCC9CE-2A59-0BE0-6443-B1D5FF43BC71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127" creationId="{5327B464-A23A-F1A6-D075-4BAF675CFADD}"/>
          </ac:spMkLst>
        </pc:spChg>
        <pc:spChg chg="mod">
          <ac:chgData name="Dharmesh Desai" userId="3a91a919-49d5-4031-945e-7714dc3b3a85" providerId="ADAL" clId="{863E644D-2FFE-4104-BDC5-468882D528D5}" dt="2023-09-11T10:54:03.498" v="140" actId="1076"/>
          <ac:spMkLst>
            <pc:docMk/>
            <pc:sldMk cId="1160807184" sldId="2146847821"/>
            <ac:spMk id="128" creationId="{8965523B-CBFC-87A8-59C6-D58D98FE9A4E}"/>
          </ac:spMkLst>
        </pc:spChg>
        <pc:spChg chg="mod">
          <ac:chgData name="Dharmesh Desai" userId="3a91a919-49d5-4031-945e-7714dc3b3a85" providerId="ADAL" clId="{863E644D-2FFE-4104-BDC5-468882D528D5}" dt="2023-09-11T10:53:10.174" v="134" actId="1076"/>
          <ac:spMkLst>
            <pc:docMk/>
            <pc:sldMk cId="1160807184" sldId="2146847821"/>
            <ac:spMk id="129" creationId="{50C8EDD1-F6DF-758B-A2E3-EEAF90640693}"/>
          </ac:spMkLst>
        </pc:spChg>
        <pc:spChg chg="mod">
          <ac:chgData name="Dharmesh Desai" userId="3a91a919-49d5-4031-945e-7714dc3b3a85" providerId="ADAL" clId="{863E644D-2FFE-4104-BDC5-468882D528D5}" dt="2023-09-11T10:53:10.174" v="134" actId="1076"/>
          <ac:spMkLst>
            <pc:docMk/>
            <pc:sldMk cId="1160807184" sldId="2146847821"/>
            <ac:spMk id="130" creationId="{0DAF60F4-FFEC-3326-CA31-4A22CE12FE5B}"/>
          </ac:spMkLst>
        </pc:spChg>
        <pc:spChg chg="mod">
          <ac:chgData name="Dharmesh Desai" userId="3a91a919-49d5-4031-945e-7714dc3b3a85" providerId="ADAL" clId="{863E644D-2FFE-4104-BDC5-468882D528D5}" dt="2023-09-11T10:54:44.227" v="146" actId="1076"/>
          <ac:spMkLst>
            <pc:docMk/>
            <pc:sldMk cId="1160807184" sldId="2146847821"/>
            <ac:spMk id="131" creationId="{DC9DE689-0B57-9B98-F698-C94FF0890976}"/>
          </ac:spMkLst>
        </pc:spChg>
        <pc:spChg chg="mod">
          <ac:chgData name="Dharmesh Desai" userId="3a91a919-49d5-4031-945e-7714dc3b3a85" providerId="ADAL" clId="{863E644D-2FFE-4104-BDC5-468882D528D5}" dt="2023-09-11T10:54:08.845" v="141" actId="14100"/>
          <ac:spMkLst>
            <pc:docMk/>
            <pc:sldMk cId="1160807184" sldId="2146847821"/>
            <ac:spMk id="132" creationId="{2EA5B55A-C26F-0C45-7698-6B18C689BC66}"/>
          </ac:spMkLst>
        </pc:spChg>
        <pc:spChg chg="mod">
          <ac:chgData name="Dharmesh Desai" userId="3a91a919-49d5-4031-945e-7714dc3b3a85" providerId="ADAL" clId="{863E644D-2FFE-4104-BDC5-468882D528D5}" dt="2023-09-11T10:53:51.177" v="139" actId="1076"/>
          <ac:spMkLst>
            <pc:docMk/>
            <pc:sldMk cId="1160807184" sldId="2146847821"/>
            <ac:spMk id="133" creationId="{DE039B4D-C51D-380C-2520-90899C08E750}"/>
          </ac:spMkLst>
        </pc:spChg>
        <pc:spChg chg="mod">
          <ac:chgData name="Dharmesh Desai" userId="3a91a919-49d5-4031-945e-7714dc3b3a85" providerId="ADAL" clId="{863E644D-2FFE-4104-BDC5-468882D528D5}" dt="2023-09-11T10:54:21.201" v="143" actId="1076"/>
          <ac:spMkLst>
            <pc:docMk/>
            <pc:sldMk cId="1160807184" sldId="2146847821"/>
            <ac:spMk id="135" creationId="{04BBE105-2A41-D062-DE44-6FC9BB2D4A51}"/>
          </ac:spMkLst>
        </pc:spChg>
        <pc:spChg chg="mod">
          <ac:chgData name="Dharmesh Desai" userId="3a91a919-49d5-4031-945e-7714dc3b3a85" providerId="ADAL" clId="{863E644D-2FFE-4104-BDC5-468882D528D5}" dt="2023-09-11T10:54:14.951" v="142" actId="1076"/>
          <ac:spMkLst>
            <pc:docMk/>
            <pc:sldMk cId="1160807184" sldId="2146847821"/>
            <ac:spMk id="136" creationId="{D4BA3E75-EFC7-2B5B-47E1-6356F2A6AEF6}"/>
          </ac:spMkLst>
        </pc:spChg>
        <pc:spChg chg="mod">
          <ac:chgData name="Dharmesh Desai" userId="3a91a919-49d5-4031-945e-7714dc3b3a85" providerId="ADAL" clId="{863E644D-2FFE-4104-BDC5-468882D528D5}" dt="2023-09-11T10:53:37.310" v="138" actId="1076"/>
          <ac:spMkLst>
            <pc:docMk/>
            <pc:sldMk cId="1160807184" sldId="2146847821"/>
            <ac:spMk id="137" creationId="{323A7306-9E95-73B4-3245-FF5D81A57D75}"/>
          </ac:spMkLst>
        </pc:spChg>
        <pc:spChg chg="mod">
          <ac:chgData name="Dharmesh Desai" userId="3a91a919-49d5-4031-945e-7714dc3b3a85" providerId="ADAL" clId="{863E644D-2FFE-4104-BDC5-468882D528D5}" dt="2023-09-11T10:53:17.810" v="135" actId="1076"/>
          <ac:spMkLst>
            <pc:docMk/>
            <pc:sldMk cId="1160807184" sldId="2146847821"/>
            <ac:spMk id="138" creationId="{EECBCA1A-C649-4343-3DF6-FCBC908A1F9A}"/>
          </ac:spMkLst>
        </pc:spChg>
        <pc:spChg chg="mod">
          <ac:chgData name="Dharmesh Desai" userId="3a91a919-49d5-4031-945e-7714dc3b3a85" providerId="ADAL" clId="{863E644D-2FFE-4104-BDC5-468882D528D5}" dt="2023-09-11T10:53:17.810" v="135" actId="1076"/>
          <ac:spMkLst>
            <pc:docMk/>
            <pc:sldMk cId="1160807184" sldId="2146847821"/>
            <ac:spMk id="139" creationId="{834D245D-8374-9CFE-1B03-9688C0D5ACD8}"/>
          </ac:spMkLst>
        </pc:spChg>
        <pc:spChg chg="del">
          <ac:chgData name="Dharmesh Desai" userId="3a91a919-49d5-4031-945e-7714dc3b3a85" providerId="ADAL" clId="{863E644D-2FFE-4104-BDC5-468882D528D5}" dt="2023-09-11T10:50:37.807" v="128" actId="478"/>
          <ac:spMkLst>
            <pc:docMk/>
            <pc:sldMk cId="1160807184" sldId="2146847821"/>
            <ac:spMk id="695" creationId="{710F959B-5F23-F21E-97E0-51CDF04DE1AF}"/>
          </ac:spMkLst>
        </pc:spChg>
        <pc:spChg chg="del">
          <ac:chgData name="Dharmesh Desai" userId="3a91a919-49d5-4031-945e-7714dc3b3a85" providerId="ADAL" clId="{863E644D-2FFE-4104-BDC5-468882D528D5}" dt="2023-09-11T10:50:37.807" v="128" actId="478"/>
          <ac:spMkLst>
            <pc:docMk/>
            <pc:sldMk cId="1160807184" sldId="2146847821"/>
            <ac:spMk id="696" creationId="{9998586D-C73C-DA98-83C9-D67969F7132F}"/>
          </ac:spMkLst>
        </pc:spChg>
        <pc:spChg chg="del">
          <ac:chgData name="Dharmesh Desai" userId="3a91a919-49d5-4031-945e-7714dc3b3a85" providerId="ADAL" clId="{863E644D-2FFE-4104-BDC5-468882D528D5}" dt="2023-09-11T10:50:37.807" v="128" actId="478"/>
          <ac:spMkLst>
            <pc:docMk/>
            <pc:sldMk cId="1160807184" sldId="2146847821"/>
            <ac:spMk id="697" creationId="{961119F8-BC2E-66B3-FF9F-B79A209DFC35}"/>
          </ac:spMkLst>
        </pc:spChg>
        <pc:spChg chg="del">
          <ac:chgData name="Dharmesh Desai" userId="3a91a919-49d5-4031-945e-7714dc3b3a85" providerId="ADAL" clId="{863E644D-2FFE-4104-BDC5-468882D528D5}" dt="2023-09-11T10:50:37.807" v="128" actId="478"/>
          <ac:spMkLst>
            <pc:docMk/>
            <pc:sldMk cId="1160807184" sldId="2146847821"/>
            <ac:spMk id="698" creationId="{8016A95B-A566-0B79-960A-2948D61A0D1C}"/>
          </ac:spMkLst>
        </pc:spChg>
        <pc:spChg chg="mod">
          <ac:chgData name="Dharmesh Desai" userId="3a91a919-49d5-4031-945e-7714dc3b3a85" providerId="ADAL" clId="{863E644D-2FFE-4104-BDC5-468882D528D5}" dt="2023-09-11T10:53:32.900" v="137" actId="1076"/>
          <ac:spMkLst>
            <pc:docMk/>
            <pc:sldMk cId="1160807184" sldId="2146847821"/>
            <ac:spMk id="699" creationId="{66473884-8FD0-88CA-5593-9BF8D03097AD}"/>
          </ac:spMkLst>
        </pc:spChg>
        <pc:spChg chg="mod">
          <ac:chgData name="Dharmesh Desai" userId="3a91a919-49d5-4031-945e-7714dc3b3a85" providerId="ADAL" clId="{863E644D-2FFE-4104-BDC5-468882D528D5}" dt="2023-09-11T10:54:34.053" v="144" actId="1076"/>
          <ac:spMkLst>
            <pc:docMk/>
            <pc:sldMk cId="1160807184" sldId="2146847821"/>
            <ac:spMk id="700" creationId="{38936457-0DB6-994A-E87A-EDB114B4641B}"/>
          </ac:spMkLst>
        </pc:spChg>
        <pc:spChg chg="mod">
          <ac:chgData name="Dharmesh Desai" userId="3a91a919-49d5-4031-945e-7714dc3b3a85" providerId="ADAL" clId="{863E644D-2FFE-4104-BDC5-468882D528D5}" dt="2023-09-11T10:54:38.964" v="145" actId="1076"/>
          <ac:spMkLst>
            <pc:docMk/>
            <pc:sldMk cId="1160807184" sldId="2146847821"/>
            <ac:spMk id="701" creationId="{873E566F-84CA-B5F1-7E3F-EF983F31C922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702" creationId="{6BA3A91E-1D27-D4F0-4317-F853A1D56C64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703" creationId="{FEEC83B9-A873-CF18-E8A6-AD655EBA5513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704" creationId="{BB017149-96F0-CCF4-F998-974F8468378D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705" creationId="{D2F4004F-A892-BF83-5480-2CD7A59E3F52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706" creationId="{1809B296-38DC-68CC-AD12-EA7F12E4349A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707" creationId="{9B590A7A-7D43-55AE-DA4F-BD8451F4DF1E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708" creationId="{9539FA17-3F96-3016-5688-7AD9B4A8AF82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709" creationId="{15296E81-7E1E-3F7D-A36A-943504A7928F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710" creationId="{79F6EE3E-49CA-85DA-3818-E28CE48FC52E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711" creationId="{D35755BE-3A4D-A56D-8EED-55097F16A293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712" creationId="{EE94B80B-3E23-CB57-925F-8F3FA80FD5FA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713" creationId="{5FF63A37-16DA-65AB-1114-AC85903B359B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715" creationId="{68A7C6FE-ABCF-D0B8-E532-F08056E5805F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716" creationId="{76511250-33AD-AECD-50D2-D1B8F92C8A5B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717" creationId="{0FEAB979-7E5D-E691-11DE-21AE89933D71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718" creationId="{83D31CC3-DF80-9999-AC28-964F21D462C8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719" creationId="{5F3B9042-0591-510E-C907-FB5AB11F2515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720" creationId="{3314F7C1-9D0D-5632-5EDE-5061C83B21BF}"/>
          </ac:spMkLst>
        </pc:spChg>
        <pc:spChg chg="mod">
          <ac:chgData name="Dharmesh Desai" userId="3a91a919-49d5-4031-945e-7714dc3b3a85" providerId="ADAL" clId="{863E644D-2FFE-4104-BDC5-468882D528D5}" dt="2023-09-11T10:51:50.976" v="129"/>
          <ac:spMkLst>
            <pc:docMk/>
            <pc:sldMk cId="1160807184" sldId="2146847821"/>
            <ac:spMk id="721" creationId="{A44EBDF0-E32B-9DFF-10F4-B43BC259C763}"/>
          </ac:spMkLst>
        </pc:spChg>
        <pc:spChg chg="add mod">
          <ac:chgData name="Dharmesh Desai" userId="3a91a919-49d5-4031-945e-7714dc3b3a85" providerId="ADAL" clId="{863E644D-2FFE-4104-BDC5-468882D528D5}" dt="2023-09-11T10:52:30.994" v="132" actId="14100"/>
          <ac:spMkLst>
            <pc:docMk/>
            <pc:sldMk cId="1160807184" sldId="2146847821"/>
            <ac:spMk id="723" creationId="{E391A026-BB40-2039-5F4A-27F6FC47A5E0}"/>
          </ac:spMkLst>
        </pc:spChg>
        <pc:grpChg chg="del">
          <ac:chgData name="Dharmesh Desai" userId="3a91a919-49d5-4031-945e-7714dc3b3a85" providerId="ADAL" clId="{863E644D-2FFE-4104-BDC5-468882D528D5}" dt="2023-09-11T10:50:37.807" v="128" actId="478"/>
          <ac:grpSpMkLst>
            <pc:docMk/>
            <pc:sldMk cId="1160807184" sldId="2146847821"/>
            <ac:grpSpMk id="15" creationId="{96A792F1-5504-5831-8ECF-6D5C29E8EF2B}"/>
          </ac:grpSpMkLst>
        </pc:grpChg>
        <pc:grpChg chg="add mod">
          <ac:chgData name="Dharmesh Desai" userId="3a91a919-49d5-4031-945e-7714dc3b3a85" providerId="ADAL" clId="{863E644D-2FFE-4104-BDC5-468882D528D5}" dt="2023-09-11T10:51:50.976" v="129"/>
          <ac:grpSpMkLst>
            <pc:docMk/>
            <pc:sldMk cId="1160807184" sldId="2146847821"/>
            <ac:grpSpMk id="74" creationId="{CAD99BD4-AC17-1B4A-EEFA-C79860205507}"/>
          </ac:grpSpMkLst>
        </pc:grpChg>
        <pc:grpChg chg="mod">
          <ac:chgData name="Dharmesh Desai" userId="3a91a919-49d5-4031-945e-7714dc3b3a85" providerId="ADAL" clId="{863E644D-2FFE-4104-BDC5-468882D528D5}" dt="2023-09-11T10:51:50.976" v="129"/>
          <ac:grpSpMkLst>
            <pc:docMk/>
            <pc:sldMk cId="1160807184" sldId="2146847821"/>
            <ac:grpSpMk id="98" creationId="{BFF6EB8E-D40B-21BA-E351-DBBD138540E2}"/>
          </ac:grpSpMkLst>
        </pc:grpChg>
        <pc:grpChg chg="mod">
          <ac:chgData name="Dharmesh Desai" userId="3a91a919-49d5-4031-945e-7714dc3b3a85" providerId="ADAL" clId="{863E644D-2FFE-4104-BDC5-468882D528D5}" dt="2023-09-11T10:51:50.976" v="129"/>
          <ac:grpSpMkLst>
            <pc:docMk/>
            <pc:sldMk cId="1160807184" sldId="2146847821"/>
            <ac:grpSpMk id="108" creationId="{A179EE03-A0A1-D055-9CAC-7E26B64F231B}"/>
          </ac:grpSpMkLst>
        </pc:grpChg>
        <pc:grpChg chg="mod">
          <ac:chgData name="Dharmesh Desai" userId="3a91a919-49d5-4031-945e-7714dc3b3a85" providerId="ADAL" clId="{863E644D-2FFE-4104-BDC5-468882D528D5}" dt="2023-09-11T10:51:50.976" v="129"/>
          <ac:grpSpMkLst>
            <pc:docMk/>
            <pc:sldMk cId="1160807184" sldId="2146847821"/>
            <ac:grpSpMk id="109" creationId="{5FFF8537-62B4-67C2-EE0A-18D06CF091CE}"/>
          </ac:grpSpMkLst>
        </pc:grpChg>
        <pc:grpChg chg="mod">
          <ac:chgData name="Dharmesh Desai" userId="3a91a919-49d5-4031-945e-7714dc3b3a85" providerId="ADAL" clId="{863E644D-2FFE-4104-BDC5-468882D528D5}" dt="2023-09-11T10:51:50.976" v="129"/>
          <ac:grpSpMkLst>
            <pc:docMk/>
            <pc:sldMk cId="1160807184" sldId="2146847821"/>
            <ac:grpSpMk id="118" creationId="{E32B69E4-7736-8ED2-2259-950119B835D6}"/>
          </ac:grpSpMkLst>
        </pc:grpChg>
        <pc:grpChg chg="mod">
          <ac:chgData name="Dharmesh Desai" userId="3a91a919-49d5-4031-945e-7714dc3b3a85" providerId="ADAL" clId="{863E644D-2FFE-4104-BDC5-468882D528D5}" dt="2023-09-11T10:51:50.976" v="129"/>
          <ac:grpSpMkLst>
            <pc:docMk/>
            <pc:sldMk cId="1160807184" sldId="2146847821"/>
            <ac:grpSpMk id="119" creationId="{C23A3302-89B1-F0E3-E13A-0EEFDBCB457B}"/>
          </ac:grpSpMkLst>
        </pc:grpChg>
        <pc:grpChg chg="mod">
          <ac:chgData name="Dharmesh Desai" userId="3a91a919-49d5-4031-945e-7714dc3b3a85" providerId="ADAL" clId="{863E644D-2FFE-4104-BDC5-468882D528D5}" dt="2023-09-11T10:51:50.976" v="129"/>
          <ac:grpSpMkLst>
            <pc:docMk/>
            <pc:sldMk cId="1160807184" sldId="2146847821"/>
            <ac:grpSpMk id="120" creationId="{C26BBB25-769E-C255-91D2-9D502D8A9222}"/>
          </ac:grpSpMkLst>
        </pc:grpChg>
        <pc:grpChg chg="mod">
          <ac:chgData name="Dharmesh Desai" userId="3a91a919-49d5-4031-945e-7714dc3b3a85" providerId="ADAL" clId="{863E644D-2FFE-4104-BDC5-468882D528D5}" dt="2023-09-11T10:51:50.976" v="129"/>
          <ac:grpSpMkLst>
            <pc:docMk/>
            <pc:sldMk cId="1160807184" sldId="2146847821"/>
            <ac:grpSpMk id="121" creationId="{07675B0A-32B8-8833-FEB5-91E6B361437A}"/>
          </ac:grpSpMkLst>
        </pc:grpChg>
        <pc:grpChg chg="mod">
          <ac:chgData name="Dharmesh Desai" userId="3a91a919-49d5-4031-945e-7714dc3b3a85" providerId="ADAL" clId="{863E644D-2FFE-4104-BDC5-468882D528D5}" dt="2023-09-11T10:51:50.976" v="129"/>
          <ac:grpSpMkLst>
            <pc:docMk/>
            <pc:sldMk cId="1160807184" sldId="2146847821"/>
            <ac:grpSpMk id="122" creationId="{11B00DD5-43B5-4AF0-210A-5E8565C61A9F}"/>
          </ac:grpSpMkLst>
        </pc:grpChg>
        <pc:grpChg chg="mod">
          <ac:chgData name="Dharmesh Desai" userId="3a91a919-49d5-4031-945e-7714dc3b3a85" providerId="ADAL" clId="{863E644D-2FFE-4104-BDC5-468882D528D5}" dt="2023-09-11T10:51:50.976" v="129"/>
          <ac:grpSpMkLst>
            <pc:docMk/>
            <pc:sldMk cId="1160807184" sldId="2146847821"/>
            <ac:grpSpMk id="123" creationId="{ACE402B4-70C1-8DAF-8AEC-E32865B5D8B9}"/>
          </ac:grpSpMkLst>
        </pc:grpChg>
        <pc:grpChg chg="mod">
          <ac:chgData name="Dharmesh Desai" userId="3a91a919-49d5-4031-945e-7714dc3b3a85" providerId="ADAL" clId="{863E644D-2FFE-4104-BDC5-468882D528D5}" dt="2023-09-11T10:51:50.976" v="129"/>
          <ac:grpSpMkLst>
            <pc:docMk/>
            <pc:sldMk cId="1160807184" sldId="2146847821"/>
            <ac:grpSpMk id="134" creationId="{C1F3AD78-3CDB-EACB-28B2-40F1C9FEBF40}"/>
          </ac:grpSpMkLst>
        </pc:grpChg>
        <pc:graphicFrameChg chg="mod">
          <ac:chgData name="Dharmesh Desai" userId="3a91a919-49d5-4031-945e-7714dc3b3a85" providerId="ADAL" clId="{863E644D-2FFE-4104-BDC5-468882D528D5}" dt="2023-09-11T10:51:50.976" v="129"/>
          <ac:graphicFrameMkLst>
            <pc:docMk/>
            <pc:sldMk cId="1160807184" sldId="2146847821"/>
            <ac:graphicFrameMk id="76" creationId="{7DB5539F-4562-E2FC-70BE-EB11B1BA7A1F}"/>
          </ac:graphicFrameMkLst>
        </pc:graphicFrameChg>
        <pc:graphicFrameChg chg="mod">
          <ac:chgData name="Dharmesh Desai" userId="3a91a919-49d5-4031-945e-7714dc3b3a85" providerId="ADAL" clId="{863E644D-2FFE-4104-BDC5-468882D528D5}" dt="2023-09-11T10:51:50.976" v="129"/>
          <ac:graphicFrameMkLst>
            <pc:docMk/>
            <pc:sldMk cId="1160807184" sldId="2146847821"/>
            <ac:graphicFrameMk id="88" creationId="{4AA83244-BFC2-78E6-F69F-F2757122E76A}"/>
          </ac:graphicFrameMkLst>
        </pc:graphicFrameChg>
        <pc:picChg chg="add mod">
          <ac:chgData name="Dharmesh Desai" userId="3a91a919-49d5-4031-945e-7714dc3b3a85" providerId="ADAL" clId="{863E644D-2FFE-4104-BDC5-468882D528D5}" dt="2023-09-11T10:51:50.976" v="129"/>
          <ac:picMkLst>
            <pc:docMk/>
            <pc:sldMk cId="1160807184" sldId="2146847821"/>
            <ac:picMk id="2" creationId="{05B84D93-1548-BA81-A6D7-851931C3CAB3}"/>
          </ac:picMkLst>
        </pc:picChg>
        <pc:picChg chg="del">
          <ac:chgData name="Dharmesh Desai" userId="3a91a919-49d5-4031-945e-7714dc3b3a85" providerId="ADAL" clId="{863E644D-2FFE-4104-BDC5-468882D528D5}" dt="2023-09-11T10:50:37.807" v="128" actId="478"/>
          <ac:picMkLst>
            <pc:docMk/>
            <pc:sldMk cId="1160807184" sldId="2146847821"/>
            <ac:picMk id="7" creationId="{7F674163-C065-5E9B-815C-CCF485B14BF7}"/>
          </ac:picMkLst>
        </pc:picChg>
        <pc:picChg chg="del">
          <ac:chgData name="Dharmesh Desai" userId="3a91a919-49d5-4031-945e-7714dc3b3a85" providerId="ADAL" clId="{863E644D-2FFE-4104-BDC5-468882D528D5}" dt="2023-09-11T10:50:37.807" v="128" actId="478"/>
          <ac:picMkLst>
            <pc:docMk/>
            <pc:sldMk cId="1160807184" sldId="2146847821"/>
            <ac:picMk id="8" creationId="{801505DB-5F81-0F5B-D6B0-437AECFD363A}"/>
          </ac:picMkLst>
        </pc:picChg>
        <pc:picChg chg="del">
          <ac:chgData name="Dharmesh Desai" userId="3a91a919-49d5-4031-945e-7714dc3b3a85" providerId="ADAL" clId="{863E644D-2FFE-4104-BDC5-468882D528D5}" dt="2023-09-11T10:50:37.807" v="128" actId="478"/>
          <ac:picMkLst>
            <pc:docMk/>
            <pc:sldMk cId="1160807184" sldId="2146847821"/>
            <ac:picMk id="9" creationId="{431F3A01-AB0B-2B9D-34A4-A7B694B2A4BE}"/>
          </ac:picMkLst>
        </pc:picChg>
        <pc:picChg chg="del">
          <ac:chgData name="Dharmesh Desai" userId="3a91a919-49d5-4031-945e-7714dc3b3a85" providerId="ADAL" clId="{863E644D-2FFE-4104-BDC5-468882D528D5}" dt="2023-09-11T10:50:37.807" v="128" actId="478"/>
          <ac:picMkLst>
            <pc:docMk/>
            <pc:sldMk cId="1160807184" sldId="2146847821"/>
            <ac:picMk id="12" creationId="{88F70548-2D32-573D-51ED-AFD5B5EE989E}"/>
          </ac:picMkLst>
        </pc:picChg>
        <pc:picChg chg="mod">
          <ac:chgData name="Dharmesh Desai" userId="3a91a919-49d5-4031-945e-7714dc3b3a85" providerId="ADAL" clId="{863E644D-2FFE-4104-BDC5-468882D528D5}" dt="2023-09-11T10:51:50.976" v="129"/>
          <ac:picMkLst>
            <pc:docMk/>
            <pc:sldMk cId="1160807184" sldId="2146847821"/>
            <ac:picMk id="89" creationId="{99B2F577-0737-CF21-DCBC-ECC10730A456}"/>
          </ac:picMkLst>
        </pc:picChg>
        <pc:picChg chg="mod">
          <ac:chgData name="Dharmesh Desai" userId="3a91a919-49d5-4031-945e-7714dc3b3a85" providerId="ADAL" clId="{863E644D-2FFE-4104-BDC5-468882D528D5}" dt="2023-09-11T10:51:50.976" v="129"/>
          <ac:picMkLst>
            <pc:docMk/>
            <pc:sldMk cId="1160807184" sldId="2146847821"/>
            <ac:picMk id="111" creationId="{35C7A20B-B9EA-0A48-8627-7470BDDDE3C0}"/>
          </ac:picMkLst>
        </pc:picChg>
        <pc:picChg chg="mod">
          <ac:chgData name="Dharmesh Desai" userId="3a91a919-49d5-4031-945e-7714dc3b3a85" providerId="ADAL" clId="{863E644D-2FFE-4104-BDC5-468882D528D5}" dt="2023-09-11T10:51:50.976" v="129"/>
          <ac:picMkLst>
            <pc:docMk/>
            <pc:sldMk cId="1160807184" sldId="2146847821"/>
            <ac:picMk id="714" creationId="{C2F662E7-D1A3-B3A3-A552-34415CADAF07}"/>
          </ac:picMkLst>
        </pc:picChg>
        <pc:picChg chg="add mod">
          <ac:chgData name="Dharmesh Desai" userId="3a91a919-49d5-4031-945e-7714dc3b3a85" providerId="ADAL" clId="{863E644D-2FFE-4104-BDC5-468882D528D5}" dt="2023-09-11T10:51:50.976" v="129"/>
          <ac:picMkLst>
            <pc:docMk/>
            <pc:sldMk cId="1160807184" sldId="2146847821"/>
            <ac:picMk id="722" creationId="{1E583AE9-162C-A000-8A33-AAFC29A0DB92}"/>
          </ac:picMkLst>
        </pc:picChg>
      </pc:sldChg>
      <pc:sldMasterChg chg="modSp delSldLayout modSldLayout">
        <pc:chgData name="Dharmesh Desai" userId="3a91a919-49d5-4031-945e-7714dc3b3a85" providerId="ADAL" clId="{863E644D-2FFE-4104-BDC5-468882D528D5}" dt="2023-09-11T10:47:59.910" v="70" actId="47"/>
        <pc:sldMasterMkLst>
          <pc:docMk/>
          <pc:sldMasterMk cId="0" sldId="2147484111"/>
        </pc:sldMasterMkLst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asterMk cId="0" sldId="2147484111"/>
            <ac:spMk id="17" creationId="{00000000-0000-0000-0000-00000000000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asterMk cId="0" sldId="2147484111"/>
            <ac:spMk id="31" creationId="{00000000-0000-0000-0000-000000000000}"/>
          </ac:spMkLst>
        </pc:spChg>
        <pc:spChg chg="mod">
          <ac:chgData name="Dharmesh Desai" userId="3a91a919-49d5-4031-945e-7714dc3b3a85" providerId="ADAL" clId="{863E644D-2FFE-4104-BDC5-468882D528D5}" dt="2023-09-11T10:47:02.451" v="62"/>
          <ac:spMkLst>
            <pc:docMk/>
            <pc:sldMasterMk cId="0" sldId="2147484111"/>
            <ac:spMk id="32" creationId="{00000000-0000-0000-0000-000000000000}"/>
          </ac:spMkLst>
        </pc:spChg>
        <pc:grpChg chg="mod">
          <ac:chgData name="Dharmesh Desai" userId="3a91a919-49d5-4031-945e-7714dc3b3a85" providerId="ADAL" clId="{863E644D-2FFE-4104-BDC5-468882D528D5}" dt="2023-09-11T10:47:02.451" v="62"/>
          <ac:grpSpMkLst>
            <pc:docMk/>
            <pc:sldMasterMk cId="0" sldId="2147484111"/>
            <ac:grpSpMk id="11" creationId="{00000000-0000-0000-0000-000000000000}"/>
          </ac:grpSpMkLst>
        </pc:grp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asterMk cId="0" sldId="2147484111"/>
            <ac:picMk id="2" creationId="{00000000-0000-0000-0000-000000000000}"/>
          </ac:picMkLst>
        </pc:picChg>
        <pc:picChg chg="mod">
          <ac:chgData name="Dharmesh Desai" userId="3a91a919-49d5-4031-945e-7714dc3b3a85" providerId="ADAL" clId="{863E644D-2FFE-4104-BDC5-468882D528D5}" dt="2023-09-11T10:47:02.451" v="62"/>
          <ac:picMkLst>
            <pc:docMk/>
            <pc:sldMasterMk cId="0" sldId="2147484111"/>
            <ac:picMk id="12" creationId="{00000000-0000-0000-0000-000000000000}"/>
          </ac:picMkLst>
        </pc:picChg>
        <pc:cxnChg chg="mod">
          <ac:chgData name="Dharmesh Desai" userId="3a91a919-49d5-4031-945e-7714dc3b3a85" providerId="ADAL" clId="{863E644D-2FFE-4104-BDC5-468882D528D5}" dt="2023-09-11T10:47:02.451" v="62"/>
          <ac:cxnSpMkLst>
            <pc:docMk/>
            <pc:sldMasterMk cId="0" sldId="2147484111"/>
            <ac:cxnSpMk id="13" creationId="{00000000-0000-0000-0000-000000000000}"/>
          </ac:cxnSpMkLst>
        </pc:cxn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12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2"/>
              <ac:spMk id="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2"/>
              <ac:spMk id="12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2"/>
              <ac:spMk id="41" creationId="{00000000-0000-0000-0000-000000000000}"/>
            </ac:spMkLst>
          </pc:spChg>
          <pc:cxnChg chg="mod">
            <ac:chgData name="Dharmesh Desai" userId="3a91a919-49d5-4031-945e-7714dc3b3a85" providerId="ADAL" clId="{863E644D-2FFE-4104-BDC5-468882D528D5}" dt="2023-09-11T10:47:02.451" v="62"/>
            <ac:cxnSpMkLst>
              <pc:docMk/>
              <pc:sldMasterMk cId="0" sldId="2147484111"/>
              <pc:sldLayoutMk cId="0" sldId="2147484112"/>
              <ac:cxnSpMk id="16" creationId="{00000000-0000-0000-0000-000000000000}"/>
            </ac:cxnSpMkLst>
          </pc:cxnChg>
          <pc:cxnChg chg="mod">
            <ac:chgData name="Dharmesh Desai" userId="3a91a919-49d5-4031-945e-7714dc3b3a85" providerId="ADAL" clId="{863E644D-2FFE-4104-BDC5-468882D528D5}" dt="2023-09-11T10:47:02.451" v="62"/>
            <ac:cxnSpMkLst>
              <pc:docMk/>
              <pc:sldMasterMk cId="0" sldId="2147484111"/>
              <pc:sldLayoutMk cId="0" sldId="2147484112"/>
              <ac:cxnSpMk id="37" creationId="{00000000-0000-0000-0000-000000000000}"/>
            </ac:cxnSpMkLst>
          </pc:cxn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13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3"/>
              <ac:spMk id="12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3"/>
              <ac:spMk id="4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3"/>
              <ac:spMk id="64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3"/>
              <ac:spMk id="79" creationId="{00000000-0000-0000-0000-000000000000}"/>
            </ac:spMkLst>
          </pc:spChg>
          <pc:cxnChg chg="mod">
            <ac:chgData name="Dharmesh Desai" userId="3a91a919-49d5-4031-945e-7714dc3b3a85" providerId="ADAL" clId="{863E644D-2FFE-4104-BDC5-468882D528D5}" dt="2023-09-11T10:47:02.451" v="62"/>
            <ac:cxnSpMkLst>
              <pc:docMk/>
              <pc:sldMasterMk cId="0" sldId="2147484111"/>
              <pc:sldLayoutMk cId="0" sldId="2147484113"/>
              <ac:cxnSpMk id="50" creationId="{00000000-0000-0000-0000-000000000000}"/>
            </ac:cxnSpMkLst>
          </pc:cxnChg>
          <pc:cxnChg chg="mod">
            <ac:chgData name="Dharmesh Desai" userId="3a91a919-49d5-4031-945e-7714dc3b3a85" providerId="ADAL" clId="{863E644D-2FFE-4104-BDC5-468882D528D5}" dt="2023-09-11T10:47:02.451" v="62"/>
            <ac:cxnSpMkLst>
              <pc:docMk/>
              <pc:sldMasterMk cId="0" sldId="2147484111"/>
              <pc:sldLayoutMk cId="0" sldId="2147484113"/>
              <ac:cxnSpMk id="58" creationId="{00000000-0000-0000-0000-000000000000}"/>
            </ac:cxnSpMkLst>
          </pc:cxn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14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4"/>
              <ac:spMk id="1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4"/>
              <ac:spMk id="16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4"/>
              <ac:spMk id="4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4"/>
              <ac:spMk id="5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4"/>
              <ac:spMk id="72" creationId="{00000000-0000-0000-0000-000000000000}"/>
            </ac:spMkLst>
          </pc:spChg>
          <pc:cxnChg chg="mod">
            <ac:chgData name="Dharmesh Desai" userId="3a91a919-49d5-4031-945e-7714dc3b3a85" providerId="ADAL" clId="{863E644D-2FFE-4104-BDC5-468882D528D5}" dt="2023-09-11T10:47:02.451" v="62"/>
            <ac:cxnSpMkLst>
              <pc:docMk/>
              <pc:sldMasterMk cId="0" sldId="2147484111"/>
              <pc:sldLayoutMk cId="0" sldId="2147484114"/>
              <ac:cxnSpMk id="73" creationId="{00000000-0000-0000-0000-000000000000}"/>
            </ac:cxnSpMkLst>
          </pc:cxnChg>
          <pc:cxnChg chg="mod">
            <ac:chgData name="Dharmesh Desai" userId="3a91a919-49d5-4031-945e-7714dc3b3a85" providerId="ADAL" clId="{863E644D-2FFE-4104-BDC5-468882D528D5}" dt="2023-09-11T10:47:02.451" v="62"/>
            <ac:cxnSpMkLst>
              <pc:docMk/>
              <pc:sldMasterMk cId="0" sldId="2147484111"/>
              <pc:sldLayoutMk cId="0" sldId="2147484114"/>
              <ac:cxnSpMk id="74" creationId="{00000000-0000-0000-0000-000000000000}"/>
            </ac:cxnSpMkLst>
          </pc:cxn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15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5"/>
              <ac:spMk id="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5"/>
              <ac:spMk id="1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5"/>
              <ac:spMk id="14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5"/>
              <ac:spMk id="42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5"/>
              <ac:spMk id="5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5"/>
              <ac:spMk id="73" creationId="{00000000-0000-0000-0000-000000000000}"/>
            </ac:spMkLst>
          </pc:spChg>
          <pc:picChg chg="mod">
            <ac:chgData name="Dharmesh Desai" userId="3a91a919-49d5-4031-945e-7714dc3b3a85" providerId="ADAL" clId="{863E644D-2FFE-4104-BDC5-468882D528D5}" dt="2023-09-11T10:47:02.451" v="62"/>
            <ac:picMkLst>
              <pc:docMk/>
              <pc:sldMasterMk cId="0" sldId="2147484111"/>
              <pc:sldLayoutMk cId="0" sldId="2147484115"/>
              <ac:picMk id="76" creationId="{00000000-0000-0000-0000-000000000000}"/>
            </ac:picMkLst>
          </pc:pic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16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6"/>
              <ac:spMk id="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6"/>
              <ac:spMk id="5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17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7"/>
              <ac:spMk id="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7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7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7"/>
              <ac:spMk id="35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18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8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8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8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8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8"/>
              <ac:spMk id="39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19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9"/>
              <ac:spMk id="1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9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9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9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9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19"/>
              <ac:spMk id="39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20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0"/>
              <ac:spMk id="1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0"/>
              <ac:spMk id="12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0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0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0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0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0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0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0"/>
              <ac:spMk id="43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21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1"/>
              <ac:spMk id="1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1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1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1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1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1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1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1"/>
              <ac:spMk id="4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1"/>
              <ac:spMk id="4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1"/>
              <ac:spMk id="47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22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2"/>
              <ac:spMk id="1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2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2"/>
              <ac:spMk id="1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2"/>
              <ac:spMk id="2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2"/>
              <ac:spMk id="22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2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2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2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2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2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2"/>
              <ac:spMk id="4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2"/>
              <ac:spMk id="4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2"/>
              <ac:spMk id="4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2"/>
              <ac:spMk id="4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2"/>
              <ac:spMk id="51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23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3"/>
              <ac:spMk id="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3"/>
              <ac:spMk id="5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24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4"/>
              <ac:spMk id="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4"/>
              <ac:spMk id="1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4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4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4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4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4"/>
              <ac:spMk id="39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25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5"/>
              <ac:spMk id="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5"/>
              <ac:spMk id="1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5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5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5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5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5"/>
              <ac:spMk id="39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26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6"/>
              <ac:spMk id="1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6"/>
              <ac:spMk id="12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6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6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6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6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6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6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6"/>
              <ac:spMk id="43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27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7"/>
              <ac:spMk id="1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7"/>
              <ac:spMk id="12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7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7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7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7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7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7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7"/>
              <ac:spMk id="43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28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8"/>
              <ac:spMk id="1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8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8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8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8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8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8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8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8"/>
              <ac:spMk id="4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8"/>
              <ac:spMk id="4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8"/>
              <ac:spMk id="47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29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9"/>
              <ac:spMk id="1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9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9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9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9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9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9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9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9"/>
              <ac:spMk id="4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9"/>
              <ac:spMk id="4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29"/>
              <ac:spMk id="47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30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0"/>
              <ac:spMk id="1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0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0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0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0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0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0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0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0"/>
              <ac:spMk id="43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31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1"/>
              <ac:spMk id="1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1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1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1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1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1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1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1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1"/>
              <ac:spMk id="43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32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2"/>
              <ac:spMk id="1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2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2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2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2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2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2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2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2"/>
              <ac:spMk id="4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2"/>
              <ac:spMk id="4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2"/>
              <ac:spMk id="47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33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3"/>
              <ac:spMk id="1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3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3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3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3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3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3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3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3"/>
              <ac:spMk id="4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3"/>
              <ac:spMk id="4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3"/>
              <ac:spMk id="47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34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4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4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4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4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4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4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4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4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4"/>
              <ac:spMk id="43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35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5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5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5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5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5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5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5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5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5"/>
              <ac:spMk id="43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36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6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6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6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6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6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6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6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6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6"/>
              <ac:spMk id="4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6"/>
              <ac:spMk id="4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6"/>
              <ac:spMk id="47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37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7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7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7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7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7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7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7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7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7"/>
              <ac:spMk id="4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7"/>
              <ac:spMk id="4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7"/>
              <ac:spMk id="47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38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8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8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8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8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8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8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8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8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8"/>
              <ac:spMk id="43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39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9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9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9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9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9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9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9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9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39"/>
              <ac:spMk id="43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40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0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0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0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0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0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0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0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0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0"/>
              <ac:spMk id="4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0"/>
              <ac:spMk id="4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0"/>
              <ac:spMk id="47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41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1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1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1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1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1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1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1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1"/>
              <ac:spMk id="4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1"/>
              <ac:spMk id="4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1"/>
              <ac:spMk id="47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42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2"/>
              <ac:spMk id="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2"/>
              <ac:spMk id="4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43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3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3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3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3"/>
              <ac:spMk id="35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44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4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4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4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4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4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4"/>
              <ac:spMk id="39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45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5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5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5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5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5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5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5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5"/>
              <ac:spMk id="43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46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6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6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6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6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6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6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6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6"/>
              <ac:spMk id="4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6"/>
              <ac:spMk id="4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6"/>
              <ac:spMk id="47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47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7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7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7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7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7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7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7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7"/>
              <ac:spMk id="4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7"/>
              <ac:spMk id="4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7"/>
              <ac:spMk id="4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7"/>
              <ac:spMk id="4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7"/>
              <ac:spMk id="51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48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8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8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8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8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8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8"/>
              <ac:spMk id="39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49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9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9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9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9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9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9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9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49"/>
              <ac:spMk id="43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50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0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0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0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0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0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0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0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0"/>
              <ac:spMk id="4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0"/>
              <ac:spMk id="4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0"/>
              <ac:spMk id="47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51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1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1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1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1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1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1"/>
              <ac:spMk id="39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52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2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2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2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2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2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2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2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2"/>
              <ac:spMk id="43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53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3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3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3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3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3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3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3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3"/>
              <ac:spMk id="4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3"/>
              <ac:spMk id="4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3"/>
              <ac:spMk id="47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54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4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4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4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4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4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4"/>
              <ac:spMk id="39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55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5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5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5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5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5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5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5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5"/>
              <ac:spMk id="43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56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6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6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6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6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6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6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6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6"/>
              <ac:spMk id="4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6"/>
              <ac:spMk id="4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6"/>
              <ac:spMk id="47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57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7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7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7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7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7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7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7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7"/>
              <ac:spMk id="43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58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8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8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8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8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8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8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8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8"/>
              <ac:spMk id="4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8"/>
              <ac:spMk id="4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8"/>
              <ac:spMk id="4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8"/>
              <ac:spMk id="4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8"/>
              <ac:spMk id="51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59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9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9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9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9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9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9"/>
              <ac:spMk id="3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9"/>
              <ac:spMk id="4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9"/>
              <ac:spMk id="4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9"/>
              <ac:spMk id="4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59"/>
              <ac:spMk id="47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60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0"/>
              <ac:spMk id="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0"/>
              <ac:spMk id="5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61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1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1"/>
              <ac:spMk id="2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1"/>
              <ac:spMk id="2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1"/>
              <ac:spMk id="30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62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2"/>
              <ac:spMk id="1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2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2"/>
              <ac:spMk id="2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2"/>
              <ac:spMk id="2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2"/>
              <ac:spMk id="3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2"/>
              <ac:spMk id="3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2"/>
              <ac:spMk id="36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63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3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3"/>
              <ac:spMk id="2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3"/>
              <ac:spMk id="2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3"/>
              <ac:spMk id="3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3"/>
              <ac:spMk id="3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3"/>
              <ac:spMk id="36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64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4"/>
              <ac:spMk id="1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4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4"/>
              <ac:spMk id="2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4"/>
              <ac:spMk id="2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4"/>
              <ac:spMk id="3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4"/>
              <ac:spMk id="3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4"/>
              <ac:spMk id="36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4"/>
              <ac:spMk id="4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4"/>
              <ac:spMk id="44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65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5"/>
              <ac:spMk id="1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5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5"/>
              <ac:spMk id="2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5"/>
              <ac:spMk id="2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5"/>
              <ac:spMk id="3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5"/>
              <ac:spMk id="3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5"/>
              <ac:spMk id="36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5"/>
              <ac:spMk id="4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5"/>
              <ac:spMk id="44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5"/>
              <ac:spMk id="4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5"/>
              <ac:spMk id="52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66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6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6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6"/>
              <ac:spMk id="2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6"/>
              <ac:spMk id="2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6"/>
              <ac:spMk id="3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6"/>
              <ac:spMk id="3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6"/>
              <ac:spMk id="36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6"/>
              <ac:spMk id="4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6"/>
              <ac:spMk id="44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6"/>
              <ac:spMk id="4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6"/>
              <ac:spMk id="52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6"/>
              <ac:spMk id="54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6"/>
              <ac:spMk id="56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6"/>
              <ac:spMk id="5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6"/>
              <ac:spMk id="60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67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7"/>
              <ac:spMk id="1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7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7"/>
              <ac:spMk id="2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7"/>
              <ac:spMk id="2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7"/>
              <ac:spMk id="3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7"/>
              <ac:spMk id="3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7"/>
              <ac:spMk id="36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7"/>
              <ac:spMk id="4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7"/>
              <ac:spMk id="44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7"/>
              <ac:spMk id="4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7"/>
              <ac:spMk id="52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7"/>
              <ac:spMk id="54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7"/>
              <ac:spMk id="56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68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8"/>
              <ac:spMk id="1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8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8"/>
              <ac:spMk id="2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8"/>
              <ac:spMk id="2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8"/>
              <ac:spMk id="3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8"/>
              <ac:spMk id="3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8"/>
              <ac:spMk id="36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8"/>
              <ac:spMk id="4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8"/>
              <ac:spMk id="44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69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9"/>
              <ac:spMk id="1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9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9"/>
              <ac:spMk id="2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9"/>
              <ac:spMk id="2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9"/>
              <ac:spMk id="3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9"/>
              <ac:spMk id="3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9"/>
              <ac:spMk id="36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9"/>
              <ac:spMk id="4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69"/>
              <ac:spMk id="44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70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0"/>
              <ac:spMk id="1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0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0"/>
              <ac:spMk id="2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0"/>
              <ac:spMk id="2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0"/>
              <ac:spMk id="3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0"/>
              <ac:spMk id="3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0"/>
              <ac:spMk id="36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0"/>
              <ac:spMk id="4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0"/>
              <ac:spMk id="44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71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1"/>
              <ac:spMk id="1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1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1"/>
              <ac:spMk id="2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1"/>
              <ac:spMk id="2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1"/>
              <ac:spMk id="3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1"/>
              <ac:spMk id="3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1"/>
              <ac:spMk id="36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1"/>
              <ac:spMk id="4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1"/>
              <ac:spMk id="44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72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2"/>
              <ac:spMk id="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2"/>
              <ac:spMk id="4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73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3"/>
              <ac:spMk id="13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74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4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4"/>
              <ac:spMk id="31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75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5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5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5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5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5"/>
              <ac:spMk id="35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76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6"/>
              <ac:spMk id="20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6"/>
              <ac:spMk id="2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6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6"/>
              <ac:spMk id="35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77"/>
          </pc:sldLayoutMkLst>
          <pc:graphicFrameChg chg="mod">
            <ac:chgData name="Dharmesh Desai" userId="3a91a919-49d5-4031-945e-7714dc3b3a85" providerId="ADAL" clId="{863E644D-2FFE-4104-BDC5-468882D528D5}" dt="2023-09-11T10:47:02.451" v="62"/>
            <ac:graphicFrameMkLst>
              <pc:docMk/>
              <pc:sldMasterMk cId="0" sldId="2147484111"/>
              <pc:sldLayoutMk cId="0" sldId="2147484177"/>
              <ac:graphicFrameMk id="5" creationId="{00000000-0000-0000-0000-000000000000}"/>
            </ac:graphicFrameMkLst>
          </pc:graphicFrameChg>
          <pc:graphicFrameChg chg="mod">
            <ac:chgData name="Dharmesh Desai" userId="3a91a919-49d5-4031-945e-7714dc3b3a85" providerId="ADAL" clId="{863E644D-2FFE-4104-BDC5-468882D528D5}" dt="2023-09-11T10:47:02.451" v="62"/>
            <ac:graphicFrameMkLst>
              <pc:docMk/>
              <pc:sldMasterMk cId="0" sldId="2147484111"/>
              <pc:sldLayoutMk cId="0" sldId="2147484177"/>
              <ac:graphicFrameMk id="9" creationId="{00000000-0000-0000-0000-000000000000}"/>
            </ac:graphicFrameMkLst>
          </pc:graphicFrame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0" sldId="2147484178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8"/>
              <ac:spMk id="3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0" sldId="2147484178"/>
              <ac:spMk id="4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2836157427" sldId="2147484179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2836157427" sldId="2147484179"/>
              <ac:spMk id="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2836157427" sldId="2147484179"/>
              <ac:spMk id="9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2836157427" sldId="2147484179"/>
              <ac:spMk id="3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2836157427" sldId="2147484179"/>
              <ac:spMk id="35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2836157427" sldId="2147484179"/>
              <ac:spMk id="37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2836157427" sldId="2147484179"/>
              <ac:spMk id="39" creationId="{00000000-0000-0000-0000-000000000000}"/>
            </ac:spMkLst>
          </pc:sp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3555233983" sldId="2147484180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3555233983" sldId="2147484180"/>
              <ac:spMk id="23" creationId="{9E661F31-0719-4BB9-B387-475D52545B77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3555233983" sldId="2147484180"/>
              <ac:spMk id="27" creationId="{88917411-E950-4AF0-8E24-9A554B0755ED}"/>
            </ac:spMkLst>
          </pc:spChg>
          <pc:picChg chg="mod">
            <ac:chgData name="Dharmesh Desai" userId="3a91a919-49d5-4031-945e-7714dc3b3a85" providerId="ADAL" clId="{863E644D-2FFE-4104-BDC5-468882D528D5}" dt="2023-09-11T10:47:02.451" v="62"/>
            <ac:picMkLst>
              <pc:docMk/>
              <pc:sldMasterMk cId="0" sldId="2147484111"/>
              <pc:sldLayoutMk cId="3555233983" sldId="2147484180"/>
              <ac:picMk id="22" creationId="{D2A1BC35-7416-4F1C-B245-A19569EB2FDF}"/>
            </ac:picMkLst>
          </pc:picChg>
        </pc:sldLayoutChg>
        <pc:sldLayoutChg chg="modSp">
          <pc:chgData name="Dharmesh Desai" userId="3a91a919-49d5-4031-945e-7714dc3b3a85" providerId="ADAL" clId="{863E644D-2FFE-4104-BDC5-468882D528D5}" dt="2023-09-11T10:47:02.451" v="62"/>
          <pc:sldLayoutMkLst>
            <pc:docMk/>
            <pc:sldMasterMk cId="0" sldId="2147484111"/>
            <pc:sldLayoutMk cId="3997940653" sldId="2147484185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3997940653" sldId="2147484185"/>
              <ac:spMk id="11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3997940653" sldId="2147484185"/>
              <ac:spMk id="18" creationId="{00000000-0000-0000-0000-000000000000}"/>
            </ac:spMkLst>
          </pc:spChg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3997940653" sldId="2147484185"/>
              <ac:spMk id="19" creationId="{00000000-0000-0000-0000-000000000000}"/>
            </ac:spMkLst>
          </pc:spChg>
          <pc:picChg chg="mod">
            <ac:chgData name="Dharmesh Desai" userId="3a91a919-49d5-4031-945e-7714dc3b3a85" providerId="ADAL" clId="{863E644D-2FFE-4104-BDC5-468882D528D5}" dt="2023-09-11T10:47:02.451" v="62"/>
            <ac:picMkLst>
              <pc:docMk/>
              <pc:sldMasterMk cId="0" sldId="2147484111"/>
              <pc:sldLayoutMk cId="3997940653" sldId="2147484185"/>
              <ac:picMk id="7" creationId="{00000000-0000-0000-0000-000000000000}"/>
            </ac:picMkLst>
          </pc:picChg>
          <pc:cxnChg chg="mod">
            <ac:chgData name="Dharmesh Desai" userId="3a91a919-49d5-4031-945e-7714dc3b3a85" providerId="ADAL" clId="{863E644D-2FFE-4104-BDC5-468882D528D5}" dt="2023-09-11T10:47:02.451" v="62"/>
            <ac:cxnSpMkLst>
              <pc:docMk/>
              <pc:sldMasterMk cId="0" sldId="2147484111"/>
              <pc:sldLayoutMk cId="3997940653" sldId="2147484185"/>
              <ac:cxnSpMk id="12" creationId="{00000000-0000-0000-0000-000000000000}"/>
            </ac:cxnSpMkLst>
          </pc:cxnChg>
        </pc:sldLayoutChg>
        <pc:sldLayoutChg chg="modSp del">
          <pc:chgData name="Dharmesh Desai" userId="3a91a919-49d5-4031-945e-7714dc3b3a85" providerId="ADAL" clId="{863E644D-2FFE-4104-BDC5-468882D528D5}" dt="2023-09-11T10:47:55.749" v="68" actId="47"/>
          <pc:sldLayoutMkLst>
            <pc:docMk/>
            <pc:sldMasterMk cId="0" sldId="2147484111"/>
            <pc:sldLayoutMk cId="1883246734" sldId="2147484186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1883246734" sldId="2147484186"/>
              <ac:spMk id="2" creationId="{00000000-0000-0000-0000-000000000000}"/>
            </ac:spMkLst>
          </pc:spChg>
          <pc:grpChg chg="mod">
            <ac:chgData name="Dharmesh Desai" userId="3a91a919-49d5-4031-945e-7714dc3b3a85" providerId="ADAL" clId="{863E644D-2FFE-4104-BDC5-468882D528D5}" dt="2023-09-11T10:47:02.451" v="62"/>
            <ac:grpSpMkLst>
              <pc:docMk/>
              <pc:sldMasterMk cId="0" sldId="2147484111"/>
              <pc:sldLayoutMk cId="1883246734" sldId="2147484186"/>
              <ac:grpSpMk id="3" creationId="{F4BD06E0-24B3-41D4-9656-42FDF4FECC35}"/>
            </ac:grpSpMkLst>
          </pc:grpChg>
          <pc:picChg chg="mod">
            <ac:chgData name="Dharmesh Desai" userId="3a91a919-49d5-4031-945e-7714dc3b3a85" providerId="ADAL" clId="{863E644D-2FFE-4104-BDC5-468882D528D5}" dt="2023-09-11T10:47:02.451" v="62"/>
            <ac:picMkLst>
              <pc:docMk/>
              <pc:sldMasterMk cId="0" sldId="2147484111"/>
              <pc:sldLayoutMk cId="1883246734" sldId="2147484186"/>
              <ac:picMk id="9" creationId="{00000000-0000-0000-0000-000000000000}"/>
            </ac:picMkLst>
          </pc:picChg>
          <pc:picChg chg="mod">
            <ac:chgData name="Dharmesh Desai" userId="3a91a919-49d5-4031-945e-7714dc3b3a85" providerId="ADAL" clId="{863E644D-2FFE-4104-BDC5-468882D528D5}" dt="2023-09-11T10:47:02.451" v="62"/>
            <ac:picMkLst>
              <pc:docMk/>
              <pc:sldMasterMk cId="0" sldId="2147484111"/>
              <pc:sldLayoutMk cId="1883246734" sldId="2147484186"/>
              <ac:picMk id="11" creationId="{8769CF3E-A124-4648-B78B-690E0BF4FFE2}"/>
            </ac:picMkLst>
          </pc:picChg>
          <pc:picChg chg="mod">
            <ac:chgData name="Dharmesh Desai" userId="3a91a919-49d5-4031-945e-7714dc3b3a85" providerId="ADAL" clId="{863E644D-2FFE-4104-BDC5-468882D528D5}" dt="2023-09-11T10:47:02.451" v="62"/>
            <ac:picMkLst>
              <pc:docMk/>
              <pc:sldMasterMk cId="0" sldId="2147484111"/>
              <pc:sldLayoutMk cId="1883246734" sldId="2147484186"/>
              <ac:picMk id="17" creationId="{912402F6-DF1F-4B04-A15A-F823AB4CA3E4}"/>
            </ac:picMkLst>
          </pc:picChg>
          <pc:cxnChg chg="mod">
            <ac:chgData name="Dharmesh Desai" userId="3a91a919-49d5-4031-945e-7714dc3b3a85" providerId="ADAL" clId="{863E644D-2FFE-4104-BDC5-468882D528D5}" dt="2023-09-11T10:47:02.451" v="62"/>
            <ac:cxnSpMkLst>
              <pc:docMk/>
              <pc:sldMasterMk cId="0" sldId="2147484111"/>
              <pc:sldLayoutMk cId="1883246734" sldId="2147484186"/>
              <ac:cxnSpMk id="10" creationId="{00000000-0000-0000-0000-000000000000}"/>
            </ac:cxnSpMkLst>
          </pc:cxnChg>
          <pc:cxnChg chg="mod">
            <ac:chgData name="Dharmesh Desai" userId="3a91a919-49d5-4031-945e-7714dc3b3a85" providerId="ADAL" clId="{863E644D-2FFE-4104-BDC5-468882D528D5}" dt="2023-09-11T10:47:02.451" v="62"/>
            <ac:cxnSpMkLst>
              <pc:docMk/>
              <pc:sldMasterMk cId="0" sldId="2147484111"/>
              <pc:sldLayoutMk cId="1883246734" sldId="2147484186"/>
              <ac:cxnSpMk id="13" creationId="{C54E33BF-BAA8-4D8E-8655-FAD4E5778B83}"/>
            </ac:cxnSpMkLst>
          </pc:cxnChg>
        </pc:sldLayoutChg>
        <pc:sldLayoutChg chg="del">
          <pc:chgData name="Dharmesh Desai" userId="3a91a919-49d5-4031-945e-7714dc3b3a85" providerId="ADAL" clId="{863E644D-2FFE-4104-BDC5-468882D528D5}" dt="2023-09-11T09:20:33.423" v="33" actId="47"/>
          <pc:sldLayoutMkLst>
            <pc:docMk/>
            <pc:sldMasterMk cId="0" sldId="2147484111"/>
            <pc:sldLayoutMk cId="4286146366" sldId="2147484186"/>
          </pc:sldLayoutMkLst>
        </pc:sldLayoutChg>
        <pc:sldLayoutChg chg="del">
          <pc:chgData name="Dharmesh Desai" userId="3a91a919-49d5-4031-945e-7714dc3b3a85" providerId="ADAL" clId="{863E644D-2FFE-4104-BDC5-468882D528D5}" dt="2023-09-11T09:20:33.423" v="33" actId="47"/>
          <pc:sldLayoutMkLst>
            <pc:docMk/>
            <pc:sldMasterMk cId="0" sldId="2147484111"/>
            <pc:sldLayoutMk cId="393123181" sldId="2147484187"/>
          </pc:sldLayoutMkLst>
        </pc:sldLayoutChg>
        <pc:sldLayoutChg chg="modSp del">
          <pc:chgData name="Dharmesh Desai" userId="3a91a919-49d5-4031-945e-7714dc3b3a85" providerId="ADAL" clId="{863E644D-2FFE-4104-BDC5-468882D528D5}" dt="2023-09-11T10:47:57.886" v="69" actId="47"/>
          <pc:sldLayoutMkLst>
            <pc:docMk/>
            <pc:sldMasterMk cId="0" sldId="2147484111"/>
            <pc:sldLayoutMk cId="1140100756" sldId="2147484187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1140100756" sldId="2147484187"/>
              <ac:spMk id="2" creationId="{00000000-0000-0000-0000-000000000000}"/>
            </ac:spMkLst>
          </pc:spChg>
          <pc:grpChg chg="mod">
            <ac:chgData name="Dharmesh Desai" userId="3a91a919-49d5-4031-945e-7714dc3b3a85" providerId="ADAL" clId="{863E644D-2FFE-4104-BDC5-468882D528D5}" dt="2023-09-11T10:47:02.451" v="62"/>
            <ac:grpSpMkLst>
              <pc:docMk/>
              <pc:sldMasterMk cId="0" sldId="2147484111"/>
              <pc:sldLayoutMk cId="1140100756" sldId="2147484187"/>
              <ac:grpSpMk id="3" creationId="{F4BD06E0-24B3-41D4-9656-42FDF4FECC35}"/>
            </ac:grpSpMkLst>
          </pc:grpChg>
          <pc:picChg chg="mod">
            <ac:chgData name="Dharmesh Desai" userId="3a91a919-49d5-4031-945e-7714dc3b3a85" providerId="ADAL" clId="{863E644D-2FFE-4104-BDC5-468882D528D5}" dt="2023-09-11T10:47:02.451" v="62"/>
            <ac:picMkLst>
              <pc:docMk/>
              <pc:sldMasterMk cId="0" sldId="2147484111"/>
              <pc:sldLayoutMk cId="1140100756" sldId="2147484187"/>
              <ac:picMk id="9" creationId="{00000000-0000-0000-0000-000000000000}"/>
            </ac:picMkLst>
          </pc:picChg>
          <pc:picChg chg="mod">
            <ac:chgData name="Dharmesh Desai" userId="3a91a919-49d5-4031-945e-7714dc3b3a85" providerId="ADAL" clId="{863E644D-2FFE-4104-BDC5-468882D528D5}" dt="2023-09-11T10:47:02.451" v="62"/>
            <ac:picMkLst>
              <pc:docMk/>
              <pc:sldMasterMk cId="0" sldId="2147484111"/>
              <pc:sldLayoutMk cId="1140100756" sldId="2147484187"/>
              <ac:picMk id="11" creationId="{8769CF3E-A124-4648-B78B-690E0BF4FFE2}"/>
            </ac:picMkLst>
          </pc:picChg>
          <pc:picChg chg="mod">
            <ac:chgData name="Dharmesh Desai" userId="3a91a919-49d5-4031-945e-7714dc3b3a85" providerId="ADAL" clId="{863E644D-2FFE-4104-BDC5-468882D528D5}" dt="2023-09-11T10:47:02.451" v="62"/>
            <ac:picMkLst>
              <pc:docMk/>
              <pc:sldMasterMk cId="0" sldId="2147484111"/>
              <pc:sldLayoutMk cId="1140100756" sldId="2147484187"/>
              <ac:picMk id="17" creationId="{912402F6-DF1F-4B04-A15A-F823AB4CA3E4}"/>
            </ac:picMkLst>
          </pc:picChg>
          <pc:cxnChg chg="mod">
            <ac:chgData name="Dharmesh Desai" userId="3a91a919-49d5-4031-945e-7714dc3b3a85" providerId="ADAL" clId="{863E644D-2FFE-4104-BDC5-468882D528D5}" dt="2023-09-11T10:47:02.451" v="62"/>
            <ac:cxnSpMkLst>
              <pc:docMk/>
              <pc:sldMasterMk cId="0" sldId="2147484111"/>
              <pc:sldLayoutMk cId="1140100756" sldId="2147484187"/>
              <ac:cxnSpMk id="10" creationId="{00000000-0000-0000-0000-000000000000}"/>
            </ac:cxnSpMkLst>
          </pc:cxnChg>
          <pc:cxnChg chg="mod">
            <ac:chgData name="Dharmesh Desai" userId="3a91a919-49d5-4031-945e-7714dc3b3a85" providerId="ADAL" clId="{863E644D-2FFE-4104-BDC5-468882D528D5}" dt="2023-09-11T10:47:02.451" v="62"/>
            <ac:cxnSpMkLst>
              <pc:docMk/>
              <pc:sldMasterMk cId="0" sldId="2147484111"/>
              <pc:sldLayoutMk cId="1140100756" sldId="2147484187"/>
              <ac:cxnSpMk id="13" creationId="{C54E33BF-BAA8-4D8E-8655-FAD4E5778B83}"/>
            </ac:cxnSpMkLst>
          </pc:cxnChg>
        </pc:sldLayoutChg>
        <pc:sldLayoutChg chg="modSp del">
          <pc:chgData name="Dharmesh Desai" userId="3a91a919-49d5-4031-945e-7714dc3b3a85" providerId="ADAL" clId="{863E644D-2FFE-4104-BDC5-468882D528D5}" dt="2023-09-11T10:47:59.910" v="70" actId="47"/>
          <pc:sldLayoutMkLst>
            <pc:docMk/>
            <pc:sldMasterMk cId="0" sldId="2147484111"/>
            <pc:sldLayoutMk cId="1313194950" sldId="2147484188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1313194950" sldId="2147484188"/>
              <ac:spMk id="2" creationId="{00000000-0000-0000-0000-000000000000}"/>
            </ac:spMkLst>
          </pc:spChg>
          <pc:grpChg chg="mod">
            <ac:chgData name="Dharmesh Desai" userId="3a91a919-49d5-4031-945e-7714dc3b3a85" providerId="ADAL" clId="{863E644D-2FFE-4104-BDC5-468882D528D5}" dt="2023-09-11T10:47:02.451" v="62"/>
            <ac:grpSpMkLst>
              <pc:docMk/>
              <pc:sldMasterMk cId="0" sldId="2147484111"/>
              <pc:sldLayoutMk cId="1313194950" sldId="2147484188"/>
              <ac:grpSpMk id="3" creationId="{F4BD06E0-24B3-41D4-9656-42FDF4FECC35}"/>
            </ac:grpSpMkLst>
          </pc:grpChg>
          <pc:picChg chg="mod">
            <ac:chgData name="Dharmesh Desai" userId="3a91a919-49d5-4031-945e-7714dc3b3a85" providerId="ADAL" clId="{863E644D-2FFE-4104-BDC5-468882D528D5}" dt="2023-09-11T10:47:02.451" v="62"/>
            <ac:picMkLst>
              <pc:docMk/>
              <pc:sldMasterMk cId="0" sldId="2147484111"/>
              <pc:sldLayoutMk cId="1313194950" sldId="2147484188"/>
              <ac:picMk id="9" creationId="{00000000-0000-0000-0000-000000000000}"/>
            </ac:picMkLst>
          </pc:picChg>
          <pc:picChg chg="mod">
            <ac:chgData name="Dharmesh Desai" userId="3a91a919-49d5-4031-945e-7714dc3b3a85" providerId="ADAL" clId="{863E644D-2FFE-4104-BDC5-468882D528D5}" dt="2023-09-11T10:47:02.451" v="62"/>
            <ac:picMkLst>
              <pc:docMk/>
              <pc:sldMasterMk cId="0" sldId="2147484111"/>
              <pc:sldLayoutMk cId="1313194950" sldId="2147484188"/>
              <ac:picMk id="11" creationId="{8769CF3E-A124-4648-B78B-690E0BF4FFE2}"/>
            </ac:picMkLst>
          </pc:picChg>
          <pc:picChg chg="mod">
            <ac:chgData name="Dharmesh Desai" userId="3a91a919-49d5-4031-945e-7714dc3b3a85" providerId="ADAL" clId="{863E644D-2FFE-4104-BDC5-468882D528D5}" dt="2023-09-11T10:47:02.451" v="62"/>
            <ac:picMkLst>
              <pc:docMk/>
              <pc:sldMasterMk cId="0" sldId="2147484111"/>
              <pc:sldLayoutMk cId="1313194950" sldId="2147484188"/>
              <ac:picMk id="17" creationId="{912402F6-DF1F-4B04-A15A-F823AB4CA3E4}"/>
            </ac:picMkLst>
          </pc:picChg>
          <pc:cxnChg chg="mod">
            <ac:chgData name="Dharmesh Desai" userId="3a91a919-49d5-4031-945e-7714dc3b3a85" providerId="ADAL" clId="{863E644D-2FFE-4104-BDC5-468882D528D5}" dt="2023-09-11T10:47:02.451" v="62"/>
            <ac:cxnSpMkLst>
              <pc:docMk/>
              <pc:sldMasterMk cId="0" sldId="2147484111"/>
              <pc:sldLayoutMk cId="1313194950" sldId="2147484188"/>
              <ac:cxnSpMk id="10" creationId="{00000000-0000-0000-0000-000000000000}"/>
            </ac:cxnSpMkLst>
          </pc:cxnChg>
          <pc:cxnChg chg="mod">
            <ac:chgData name="Dharmesh Desai" userId="3a91a919-49d5-4031-945e-7714dc3b3a85" providerId="ADAL" clId="{863E644D-2FFE-4104-BDC5-468882D528D5}" dt="2023-09-11T10:47:02.451" v="62"/>
            <ac:cxnSpMkLst>
              <pc:docMk/>
              <pc:sldMasterMk cId="0" sldId="2147484111"/>
              <pc:sldLayoutMk cId="1313194950" sldId="2147484188"/>
              <ac:cxnSpMk id="13" creationId="{C54E33BF-BAA8-4D8E-8655-FAD4E5778B83}"/>
            </ac:cxnSpMkLst>
          </pc:cxnChg>
        </pc:sldLayoutChg>
        <pc:sldLayoutChg chg="del">
          <pc:chgData name="Dharmesh Desai" userId="3a91a919-49d5-4031-945e-7714dc3b3a85" providerId="ADAL" clId="{863E644D-2FFE-4104-BDC5-468882D528D5}" dt="2023-09-11T09:20:38.405" v="34" actId="47"/>
          <pc:sldLayoutMkLst>
            <pc:docMk/>
            <pc:sldMasterMk cId="0" sldId="2147484111"/>
            <pc:sldLayoutMk cId="3805108758" sldId="2147484188"/>
          </pc:sldLayoutMkLst>
        </pc:sldLayoutChg>
        <pc:sldLayoutChg chg="modSp del">
          <pc:chgData name="Dharmesh Desai" userId="3a91a919-49d5-4031-945e-7714dc3b3a85" providerId="ADAL" clId="{863E644D-2FFE-4104-BDC5-468882D528D5}" dt="2023-09-11T10:47:53.811" v="67" actId="47"/>
          <pc:sldLayoutMkLst>
            <pc:docMk/>
            <pc:sldMasterMk cId="0" sldId="2147484111"/>
            <pc:sldLayoutMk cId="1420395739" sldId="2147484189"/>
          </pc:sldLayoutMkLst>
          <pc:spChg chg="mod">
            <ac:chgData name="Dharmesh Desai" userId="3a91a919-49d5-4031-945e-7714dc3b3a85" providerId="ADAL" clId="{863E644D-2FFE-4104-BDC5-468882D528D5}" dt="2023-09-11T10:47:02.451" v="62"/>
            <ac:spMkLst>
              <pc:docMk/>
              <pc:sldMasterMk cId="0" sldId="2147484111"/>
              <pc:sldLayoutMk cId="1420395739" sldId="2147484189"/>
              <ac:spMk id="2" creationId="{00000000-0000-0000-0000-000000000000}"/>
            </ac:spMkLst>
          </pc:spChg>
          <pc:grpChg chg="mod">
            <ac:chgData name="Dharmesh Desai" userId="3a91a919-49d5-4031-945e-7714dc3b3a85" providerId="ADAL" clId="{863E644D-2FFE-4104-BDC5-468882D528D5}" dt="2023-09-11T10:47:02.451" v="62"/>
            <ac:grpSpMkLst>
              <pc:docMk/>
              <pc:sldMasterMk cId="0" sldId="2147484111"/>
              <pc:sldLayoutMk cId="1420395739" sldId="2147484189"/>
              <ac:grpSpMk id="3" creationId="{F4BD06E0-24B3-41D4-9656-42FDF4FECC35}"/>
            </ac:grpSpMkLst>
          </pc:grpChg>
          <pc:picChg chg="mod">
            <ac:chgData name="Dharmesh Desai" userId="3a91a919-49d5-4031-945e-7714dc3b3a85" providerId="ADAL" clId="{863E644D-2FFE-4104-BDC5-468882D528D5}" dt="2023-09-11T10:47:02.451" v="62"/>
            <ac:picMkLst>
              <pc:docMk/>
              <pc:sldMasterMk cId="0" sldId="2147484111"/>
              <pc:sldLayoutMk cId="1420395739" sldId="2147484189"/>
              <ac:picMk id="9" creationId="{00000000-0000-0000-0000-000000000000}"/>
            </ac:picMkLst>
          </pc:picChg>
          <pc:picChg chg="mod">
            <ac:chgData name="Dharmesh Desai" userId="3a91a919-49d5-4031-945e-7714dc3b3a85" providerId="ADAL" clId="{863E644D-2FFE-4104-BDC5-468882D528D5}" dt="2023-09-11T10:47:02.451" v="62"/>
            <ac:picMkLst>
              <pc:docMk/>
              <pc:sldMasterMk cId="0" sldId="2147484111"/>
              <pc:sldLayoutMk cId="1420395739" sldId="2147484189"/>
              <ac:picMk id="11" creationId="{8769CF3E-A124-4648-B78B-690E0BF4FFE2}"/>
            </ac:picMkLst>
          </pc:picChg>
          <pc:picChg chg="mod">
            <ac:chgData name="Dharmesh Desai" userId="3a91a919-49d5-4031-945e-7714dc3b3a85" providerId="ADAL" clId="{863E644D-2FFE-4104-BDC5-468882D528D5}" dt="2023-09-11T10:47:02.451" v="62"/>
            <ac:picMkLst>
              <pc:docMk/>
              <pc:sldMasterMk cId="0" sldId="2147484111"/>
              <pc:sldLayoutMk cId="1420395739" sldId="2147484189"/>
              <ac:picMk id="17" creationId="{912402F6-DF1F-4B04-A15A-F823AB4CA3E4}"/>
            </ac:picMkLst>
          </pc:picChg>
          <pc:cxnChg chg="mod">
            <ac:chgData name="Dharmesh Desai" userId="3a91a919-49d5-4031-945e-7714dc3b3a85" providerId="ADAL" clId="{863E644D-2FFE-4104-BDC5-468882D528D5}" dt="2023-09-11T10:47:02.451" v="62"/>
            <ac:cxnSpMkLst>
              <pc:docMk/>
              <pc:sldMasterMk cId="0" sldId="2147484111"/>
              <pc:sldLayoutMk cId="1420395739" sldId="2147484189"/>
              <ac:cxnSpMk id="10" creationId="{00000000-0000-0000-0000-000000000000}"/>
            </ac:cxnSpMkLst>
          </pc:cxnChg>
          <pc:cxnChg chg="mod">
            <ac:chgData name="Dharmesh Desai" userId="3a91a919-49d5-4031-945e-7714dc3b3a85" providerId="ADAL" clId="{863E644D-2FFE-4104-BDC5-468882D528D5}" dt="2023-09-11T10:47:02.451" v="62"/>
            <ac:cxnSpMkLst>
              <pc:docMk/>
              <pc:sldMasterMk cId="0" sldId="2147484111"/>
              <pc:sldLayoutMk cId="1420395739" sldId="2147484189"/>
              <ac:cxnSpMk id="13" creationId="{C54E33BF-BAA8-4D8E-8655-FAD4E5778B83}"/>
            </ac:cxnSpMkLst>
          </pc:cxnChg>
        </pc:sldLayoutChg>
        <pc:sldLayoutChg chg="del">
          <pc:chgData name="Dharmesh Desai" userId="3a91a919-49d5-4031-945e-7714dc3b3a85" providerId="ADAL" clId="{863E644D-2FFE-4104-BDC5-468882D528D5}" dt="2023-09-11T09:20:33.423" v="33" actId="47"/>
          <pc:sldLayoutMkLst>
            <pc:docMk/>
            <pc:sldMasterMk cId="0" sldId="2147484111"/>
            <pc:sldLayoutMk cId="2959619734" sldId="2147484189"/>
          </pc:sldLayoutMkLst>
        </pc:sldLayoutChg>
      </pc:sldMasterChg>
      <pc:sldMasterChg chg="del delSldLayout">
        <pc:chgData name="Dharmesh Desai" userId="3a91a919-49d5-4031-945e-7714dc3b3a85" providerId="ADAL" clId="{863E644D-2FFE-4104-BDC5-468882D528D5}" dt="2023-09-11T10:52:00.359" v="130" actId="47"/>
        <pc:sldMasterMkLst>
          <pc:docMk/>
          <pc:sldMasterMk cId="2966236524" sldId="2147484186"/>
        </pc:sldMasterMkLst>
        <pc:sldLayoutChg chg="del">
          <pc:chgData name="Dharmesh Desai" userId="3a91a919-49d5-4031-945e-7714dc3b3a85" providerId="ADAL" clId="{863E644D-2FFE-4104-BDC5-468882D528D5}" dt="2023-09-11T10:52:00.359" v="130" actId="47"/>
          <pc:sldLayoutMkLst>
            <pc:docMk/>
            <pc:sldMasterMk cId="2966236524" sldId="2147484186"/>
            <pc:sldLayoutMk cId="2193250950" sldId="2147484187"/>
          </pc:sldLayoutMkLst>
        </pc:sldLayoutChg>
        <pc:sldLayoutChg chg="del">
          <pc:chgData name="Dharmesh Desai" userId="3a91a919-49d5-4031-945e-7714dc3b3a85" providerId="ADAL" clId="{863E644D-2FFE-4104-BDC5-468882D528D5}" dt="2023-09-11T10:52:00.359" v="130" actId="47"/>
          <pc:sldLayoutMkLst>
            <pc:docMk/>
            <pc:sldMasterMk cId="2966236524" sldId="2147484186"/>
            <pc:sldLayoutMk cId="269323799" sldId="2147484188"/>
          </pc:sldLayoutMkLst>
        </pc:sldLayoutChg>
        <pc:sldLayoutChg chg="del">
          <pc:chgData name="Dharmesh Desai" userId="3a91a919-49d5-4031-945e-7714dc3b3a85" providerId="ADAL" clId="{863E644D-2FFE-4104-BDC5-468882D528D5}" dt="2023-09-11T10:52:00.359" v="130" actId="47"/>
          <pc:sldLayoutMkLst>
            <pc:docMk/>
            <pc:sldMasterMk cId="2966236524" sldId="2147484186"/>
            <pc:sldLayoutMk cId="1901312449" sldId="2147484189"/>
          </pc:sldLayoutMkLst>
        </pc:sldLayoutChg>
        <pc:sldLayoutChg chg="del">
          <pc:chgData name="Dharmesh Desai" userId="3a91a919-49d5-4031-945e-7714dc3b3a85" providerId="ADAL" clId="{863E644D-2FFE-4104-BDC5-468882D528D5}" dt="2023-09-11T10:52:00.359" v="130" actId="47"/>
          <pc:sldLayoutMkLst>
            <pc:docMk/>
            <pc:sldMasterMk cId="2966236524" sldId="2147484186"/>
            <pc:sldLayoutMk cId="3721181093" sldId="2147484190"/>
          </pc:sldLayoutMkLst>
        </pc:sldLayoutChg>
        <pc:sldLayoutChg chg="del">
          <pc:chgData name="Dharmesh Desai" userId="3a91a919-49d5-4031-945e-7714dc3b3a85" providerId="ADAL" clId="{863E644D-2FFE-4104-BDC5-468882D528D5}" dt="2023-09-11T10:52:00.359" v="130" actId="47"/>
          <pc:sldLayoutMkLst>
            <pc:docMk/>
            <pc:sldMasterMk cId="2966236524" sldId="2147484186"/>
            <pc:sldLayoutMk cId="4104096088" sldId="2147484191"/>
          </pc:sldLayoutMkLst>
        </pc:sldLayoutChg>
        <pc:sldLayoutChg chg="del">
          <pc:chgData name="Dharmesh Desai" userId="3a91a919-49d5-4031-945e-7714dc3b3a85" providerId="ADAL" clId="{863E644D-2FFE-4104-BDC5-468882D528D5}" dt="2023-09-11T10:52:00.359" v="130" actId="47"/>
          <pc:sldLayoutMkLst>
            <pc:docMk/>
            <pc:sldMasterMk cId="2966236524" sldId="2147484186"/>
            <pc:sldLayoutMk cId="2105193780" sldId="2147484192"/>
          </pc:sldLayoutMkLst>
        </pc:sldLayoutChg>
        <pc:sldLayoutChg chg="del">
          <pc:chgData name="Dharmesh Desai" userId="3a91a919-49d5-4031-945e-7714dc3b3a85" providerId="ADAL" clId="{863E644D-2FFE-4104-BDC5-468882D528D5}" dt="2023-09-11T10:52:00.359" v="130" actId="47"/>
          <pc:sldLayoutMkLst>
            <pc:docMk/>
            <pc:sldMasterMk cId="2966236524" sldId="2147484186"/>
            <pc:sldLayoutMk cId="1344625499" sldId="2147484193"/>
          </pc:sldLayoutMkLst>
        </pc:sldLayoutChg>
        <pc:sldLayoutChg chg="del">
          <pc:chgData name="Dharmesh Desai" userId="3a91a919-49d5-4031-945e-7714dc3b3a85" providerId="ADAL" clId="{863E644D-2FFE-4104-BDC5-468882D528D5}" dt="2023-09-11T10:52:00.359" v="130" actId="47"/>
          <pc:sldLayoutMkLst>
            <pc:docMk/>
            <pc:sldMasterMk cId="2966236524" sldId="2147484186"/>
            <pc:sldLayoutMk cId="632640013" sldId="2147484194"/>
          </pc:sldLayoutMkLst>
        </pc:sldLayoutChg>
        <pc:sldLayoutChg chg="del">
          <pc:chgData name="Dharmesh Desai" userId="3a91a919-49d5-4031-945e-7714dc3b3a85" providerId="ADAL" clId="{863E644D-2FFE-4104-BDC5-468882D528D5}" dt="2023-09-11T10:52:00.359" v="130" actId="47"/>
          <pc:sldLayoutMkLst>
            <pc:docMk/>
            <pc:sldMasterMk cId="2966236524" sldId="2147484186"/>
            <pc:sldLayoutMk cId="1546568127" sldId="2147484195"/>
          </pc:sldLayoutMkLst>
        </pc:sldLayoutChg>
      </pc:sldMasterChg>
    </pc:docChg>
  </pc:docChgLst>
  <pc:docChgLst>
    <pc:chgData name="Dharmesh Desai" userId="3a91a919-49d5-4031-945e-7714dc3b3a85" providerId="ADAL" clId="{915C7E3F-10BC-46B4-916A-E9364E092A75}"/>
    <pc:docChg chg="undo custSel modSld">
      <pc:chgData name="Dharmesh Desai" userId="3a91a919-49d5-4031-945e-7714dc3b3a85" providerId="ADAL" clId="{915C7E3F-10BC-46B4-916A-E9364E092A75}" dt="2023-11-16T08:55:26.356" v="53" actId="27636"/>
      <pc:docMkLst>
        <pc:docMk/>
      </pc:docMkLst>
      <pc:sldChg chg="modSp mod">
        <pc:chgData name="Dharmesh Desai" userId="3a91a919-49d5-4031-945e-7714dc3b3a85" providerId="ADAL" clId="{915C7E3F-10BC-46B4-916A-E9364E092A75}" dt="2023-11-16T08:55:15.139" v="49" actId="20577"/>
        <pc:sldMkLst>
          <pc:docMk/>
          <pc:sldMk cId="1920044329" sldId="2146847797"/>
        </pc:sldMkLst>
        <pc:spChg chg="mod">
          <ac:chgData name="Dharmesh Desai" userId="3a91a919-49d5-4031-945e-7714dc3b3a85" providerId="ADAL" clId="{915C7E3F-10BC-46B4-916A-E9364E092A75}" dt="2023-11-16T08:55:15.139" v="49" actId="20577"/>
          <ac:spMkLst>
            <pc:docMk/>
            <pc:sldMk cId="1920044329" sldId="2146847797"/>
            <ac:spMk id="2" creationId="{A948D26A-85F4-05BF-53E9-1E837390AB9D}"/>
          </ac:spMkLst>
        </pc:spChg>
      </pc:sldChg>
      <pc:sldChg chg="modSp mod">
        <pc:chgData name="Dharmesh Desai" userId="3a91a919-49d5-4031-945e-7714dc3b3a85" providerId="ADAL" clId="{915C7E3F-10BC-46B4-916A-E9364E092A75}" dt="2023-11-16T08:55:09.910" v="39" actId="20577"/>
        <pc:sldMkLst>
          <pc:docMk/>
          <pc:sldMk cId="1506649625" sldId="2146847798"/>
        </pc:sldMkLst>
        <pc:spChg chg="mod">
          <ac:chgData name="Dharmesh Desai" userId="3a91a919-49d5-4031-945e-7714dc3b3a85" providerId="ADAL" clId="{915C7E3F-10BC-46B4-916A-E9364E092A75}" dt="2023-11-16T08:55:09.910" v="39" actId="20577"/>
          <ac:spMkLst>
            <pc:docMk/>
            <pc:sldMk cId="1506649625" sldId="2146847798"/>
            <ac:spMk id="2" creationId="{A948D26A-85F4-05BF-53E9-1E837390AB9D}"/>
          </ac:spMkLst>
        </pc:spChg>
      </pc:sldChg>
      <pc:sldChg chg="modSp mod">
        <pc:chgData name="Dharmesh Desai" userId="3a91a919-49d5-4031-945e-7714dc3b3a85" providerId="ADAL" clId="{915C7E3F-10BC-46B4-916A-E9364E092A75}" dt="2023-11-16T08:55:20.926" v="51" actId="27636"/>
        <pc:sldMkLst>
          <pc:docMk/>
          <pc:sldMk cId="1346909049" sldId="2146847799"/>
        </pc:sldMkLst>
        <pc:spChg chg="mod">
          <ac:chgData name="Dharmesh Desai" userId="3a91a919-49d5-4031-945e-7714dc3b3a85" providerId="ADAL" clId="{915C7E3F-10BC-46B4-916A-E9364E092A75}" dt="2023-11-16T08:55:20.926" v="51" actId="27636"/>
          <ac:spMkLst>
            <pc:docMk/>
            <pc:sldMk cId="1346909049" sldId="2146847799"/>
            <ac:spMk id="2" creationId="{A948D26A-85F4-05BF-53E9-1E837390AB9D}"/>
          </ac:spMkLst>
        </pc:spChg>
      </pc:sldChg>
      <pc:sldChg chg="modSp mod">
        <pc:chgData name="Dharmesh Desai" userId="3a91a919-49d5-4031-945e-7714dc3b3a85" providerId="ADAL" clId="{915C7E3F-10BC-46B4-916A-E9364E092A75}" dt="2023-11-16T08:55:26.356" v="53" actId="27636"/>
        <pc:sldMkLst>
          <pc:docMk/>
          <pc:sldMk cId="568725544" sldId="2146847800"/>
        </pc:sldMkLst>
        <pc:spChg chg="mod">
          <ac:chgData name="Dharmesh Desai" userId="3a91a919-49d5-4031-945e-7714dc3b3a85" providerId="ADAL" clId="{915C7E3F-10BC-46B4-916A-E9364E092A75}" dt="2023-11-16T08:55:26.356" v="53" actId="27636"/>
          <ac:spMkLst>
            <pc:docMk/>
            <pc:sldMk cId="568725544" sldId="2146847800"/>
            <ac:spMk id="2" creationId="{A948D26A-85F4-05BF-53E9-1E837390AB9D}"/>
          </ac:spMkLst>
        </pc:spChg>
      </pc:sldChg>
    </pc:docChg>
  </pc:docChgLst>
  <pc:docChgLst>
    <pc:chgData name="Dharmesh Desai" userId="3a91a919-49d5-4031-945e-7714dc3b3a85" providerId="ADAL" clId="{EC18F093-53F7-4D23-B2BF-0DE3F641E7D7}"/>
    <pc:docChg chg="delSld modSld">
      <pc:chgData name="Dharmesh Desai" userId="3a91a919-49d5-4031-945e-7714dc3b3a85" providerId="ADAL" clId="{EC18F093-53F7-4D23-B2BF-0DE3F641E7D7}" dt="2023-09-25T10:16:46.720" v="60" actId="2165"/>
      <pc:docMkLst>
        <pc:docMk/>
      </pc:docMkLst>
      <pc:sldChg chg="del">
        <pc:chgData name="Dharmesh Desai" userId="3a91a919-49d5-4031-945e-7714dc3b3a85" providerId="ADAL" clId="{EC18F093-53F7-4D23-B2BF-0DE3F641E7D7}" dt="2023-09-12T11:56:23.857" v="29" actId="47"/>
        <pc:sldMkLst>
          <pc:docMk/>
          <pc:sldMk cId="0" sldId="259"/>
        </pc:sldMkLst>
      </pc:sldChg>
      <pc:sldChg chg="del">
        <pc:chgData name="Dharmesh Desai" userId="3a91a919-49d5-4031-945e-7714dc3b3a85" providerId="ADAL" clId="{EC18F093-53F7-4D23-B2BF-0DE3F641E7D7}" dt="2023-09-12T11:56:23.857" v="29" actId="47"/>
        <pc:sldMkLst>
          <pc:docMk/>
          <pc:sldMk cId="0" sldId="281"/>
        </pc:sldMkLst>
      </pc:sldChg>
      <pc:sldChg chg="del">
        <pc:chgData name="Dharmesh Desai" userId="3a91a919-49d5-4031-945e-7714dc3b3a85" providerId="ADAL" clId="{EC18F093-53F7-4D23-B2BF-0DE3F641E7D7}" dt="2023-09-12T11:56:23.857" v="29" actId="47"/>
        <pc:sldMkLst>
          <pc:docMk/>
          <pc:sldMk cId="3824622588" sldId="299"/>
        </pc:sldMkLst>
      </pc:sldChg>
      <pc:sldChg chg="del">
        <pc:chgData name="Dharmesh Desai" userId="3a91a919-49d5-4031-945e-7714dc3b3a85" providerId="ADAL" clId="{EC18F093-53F7-4D23-B2BF-0DE3F641E7D7}" dt="2023-09-12T11:56:23.857" v="29" actId="47"/>
        <pc:sldMkLst>
          <pc:docMk/>
          <pc:sldMk cId="3268959646" sldId="420"/>
        </pc:sldMkLst>
      </pc:sldChg>
      <pc:sldChg chg="del">
        <pc:chgData name="Dharmesh Desai" userId="3a91a919-49d5-4031-945e-7714dc3b3a85" providerId="ADAL" clId="{EC18F093-53F7-4D23-B2BF-0DE3F641E7D7}" dt="2023-09-12T11:56:23.857" v="29" actId="47"/>
        <pc:sldMkLst>
          <pc:docMk/>
          <pc:sldMk cId="1001595169" sldId="421"/>
        </pc:sldMkLst>
      </pc:sldChg>
      <pc:sldChg chg="del">
        <pc:chgData name="Dharmesh Desai" userId="3a91a919-49d5-4031-945e-7714dc3b3a85" providerId="ADAL" clId="{EC18F093-53F7-4D23-B2BF-0DE3F641E7D7}" dt="2023-09-12T11:56:23.857" v="29" actId="47"/>
        <pc:sldMkLst>
          <pc:docMk/>
          <pc:sldMk cId="4115687492" sldId="422"/>
        </pc:sldMkLst>
      </pc:sldChg>
      <pc:sldChg chg="del">
        <pc:chgData name="Dharmesh Desai" userId="3a91a919-49d5-4031-945e-7714dc3b3a85" providerId="ADAL" clId="{EC18F093-53F7-4D23-B2BF-0DE3F641E7D7}" dt="2023-09-12T11:56:23.857" v="29" actId="47"/>
        <pc:sldMkLst>
          <pc:docMk/>
          <pc:sldMk cId="4201279551" sldId="425"/>
        </pc:sldMkLst>
      </pc:sldChg>
      <pc:sldChg chg="del">
        <pc:chgData name="Dharmesh Desai" userId="3a91a919-49d5-4031-945e-7714dc3b3a85" providerId="ADAL" clId="{EC18F093-53F7-4D23-B2BF-0DE3F641E7D7}" dt="2023-09-12T11:56:01.566" v="1" actId="47"/>
        <pc:sldMkLst>
          <pc:docMk/>
          <pc:sldMk cId="3869615687" sldId="595"/>
        </pc:sldMkLst>
      </pc:sldChg>
      <pc:sldChg chg="del">
        <pc:chgData name="Dharmesh Desai" userId="3a91a919-49d5-4031-945e-7714dc3b3a85" providerId="ADAL" clId="{EC18F093-53F7-4D23-B2BF-0DE3F641E7D7}" dt="2023-09-12T11:56:07.706" v="12" actId="47"/>
        <pc:sldMkLst>
          <pc:docMk/>
          <pc:sldMk cId="780371913" sldId="601"/>
        </pc:sldMkLst>
      </pc:sldChg>
      <pc:sldChg chg="del">
        <pc:chgData name="Dharmesh Desai" userId="3a91a919-49d5-4031-945e-7714dc3b3a85" providerId="ADAL" clId="{EC18F093-53F7-4D23-B2BF-0DE3F641E7D7}" dt="2023-09-12T11:56:23.857" v="29" actId="47"/>
        <pc:sldMkLst>
          <pc:docMk/>
          <pc:sldMk cId="4164994206" sldId="619"/>
        </pc:sldMkLst>
      </pc:sldChg>
      <pc:sldChg chg="del">
        <pc:chgData name="Dharmesh Desai" userId="3a91a919-49d5-4031-945e-7714dc3b3a85" providerId="ADAL" clId="{EC18F093-53F7-4D23-B2BF-0DE3F641E7D7}" dt="2023-09-12T11:56:07.187" v="11" actId="47"/>
        <pc:sldMkLst>
          <pc:docMk/>
          <pc:sldMk cId="3541711718" sldId="622"/>
        </pc:sldMkLst>
      </pc:sldChg>
      <pc:sldChg chg="del">
        <pc:chgData name="Dharmesh Desai" userId="3a91a919-49d5-4031-945e-7714dc3b3a85" providerId="ADAL" clId="{EC18F093-53F7-4D23-B2BF-0DE3F641E7D7}" dt="2023-09-12T11:56:10.952" v="17" actId="47"/>
        <pc:sldMkLst>
          <pc:docMk/>
          <pc:sldMk cId="1391399639" sldId="628"/>
        </pc:sldMkLst>
      </pc:sldChg>
      <pc:sldChg chg="del">
        <pc:chgData name="Dharmesh Desai" userId="3a91a919-49d5-4031-945e-7714dc3b3a85" providerId="ADAL" clId="{EC18F093-53F7-4D23-B2BF-0DE3F641E7D7}" dt="2023-09-12T11:56:23.857" v="29" actId="47"/>
        <pc:sldMkLst>
          <pc:docMk/>
          <pc:sldMk cId="2745121646" sldId="633"/>
        </pc:sldMkLst>
      </pc:sldChg>
      <pc:sldChg chg="del">
        <pc:chgData name="Dharmesh Desai" userId="3a91a919-49d5-4031-945e-7714dc3b3a85" providerId="ADAL" clId="{EC18F093-53F7-4D23-B2BF-0DE3F641E7D7}" dt="2023-09-12T11:56:23.857" v="29" actId="47"/>
        <pc:sldMkLst>
          <pc:docMk/>
          <pc:sldMk cId="3403456917" sldId="634"/>
        </pc:sldMkLst>
      </pc:sldChg>
      <pc:sldChg chg="del">
        <pc:chgData name="Dharmesh Desai" userId="3a91a919-49d5-4031-945e-7714dc3b3a85" providerId="ADAL" clId="{EC18F093-53F7-4D23-B2BF-0DE3F641E7D7}" dt="2023-09-12T11:56:23.857" v="29" actId="47"/>
        <pc:sldMkLst>
          <pc:docMk/>
          <pc:sldMk cId="3128822015" sldId="635"/>
        </pc:sldMkLst>
      </pc:sldChg>
      <pc:sldChg chg="del">
        <pc:chgData name="Dharmesh Desai" userId="3a91a919-49d5-4031-945e-7714dc3b3a85" providerId="ADAL" clId="{EC18F093-53F7-4D23-B2BF-0DE3F641E7D7}" dt="2023-09-12T11:56:23.857" v="29" actId="47"/>
        <pc:sldMkLst>
          <pc:docMk/>
          <pc:sldMk cId="1877814068" sldId="636"/>
        </pc:sldMkLst>
      </pc:sldChg>
      <pc:sldChg chg="del">
        <pc:chgData name="Dharmesh Desai" userId="3a91a919-49d5-4031-945e-7714dc3b3a85" providerId="ADAL" clId="{EC18F093-53F7-4D23-B2BF-0DE3F641E7D7}" dt="2023-09-12T11:56:23.857" v="29" actId="47"/>
        <pc:sldMkLst>
          <pc:docMk/>
          <pc:sldMk cId="3366444813" sldId="638"/>
        </pc:sldMkLst>
      </pc:sldChg>
      <pc:sldChg chg="del">
        <pc:chgData name="Dharmesh Desai" userId="3a91a919-49d5-4031-945e-7714dc3b3a85" providerId="ADAL" clId="{EC18F093-53F7-4D23-B2BF-0DE3F641E7D7}" dt="2023-09-12T11:56:02.508" v="3" actId="47"/>
        <pc:sldMkLst>
          <pc:docMk/>
          <pc:sldMk cId="902963008" sldId="644"/>
        </pc:sldMkLst>
      </pc:sldChg>
      <pc:sldChg chg="del">
        <pc:chgData name="Dharmesh Desai" userId="3a91a919-49d5-4031-945e-7714dc3b3a85" providerId="ADAL" clId="{EC18F093-53F7-4D23-B2BF-0DE3F641E7D7}" dt="2023-09-12T11:56:05.402" v="8" actId="47"/>
        <pc:sldMkLst>
          <pc:docMk/>
          <pc:sldMk cId="158989109" sldId="645"/>
        </pc:sldMkLst>
      </pc:sldChg>
      <pc:sldChg chg="del">
        <pc:chgData name="Dharmesh Desai" userId="3a91a919-49d5-4031-945e-7714dc3b3a85" providerId="ADAL" clId="{EC18F093-53F7-4D23-B2BF-0DE3F641E7D7}" dt="2023-09-12T11:56:06.007" v="9" actId="47"/>
        <pc:sldMkLst>
          <pc:docMk/>
          <pc:sldMk cId="3253742972" sldId="646"/>
        </pc:sldMkLst>
      </pc:sldChg>
      <pc:sldChg chg="del">
        <pc:chgData name="Dharmesh Desai" userId="3a91a919-49d5-4031-945e-7714dc3b3a85" providerId="ADAL" clId="{EC18F093-53F7-4D23-B2BF-0DE3F641E7D7}" dt="2023-09-12T11:56:09.398" v="15" actId="47"/>
        <pc:sldMkLst>
          <pc:docMk/>
          <pc:sldMk cId="3553551832" sldId="647"/>
        </pc:sldMkLst>
      </pc:sldChg>
      <pc:sldChg chg="del">
        <pc:chgData name="Dharmesh Desai" userId="3a91a919-49d5-4031-945e-7714dc3b3a85" providerId="ADAL" clId="{EC18F093-53F7-4D23-B2BF-0DE3F641E7D7}" dt="2023-09-12T11:56:11.442" v="18" actId="47"/>
        <pc:sldMkLst>
          <pc:docMk/>
          <pc:sldMk cId="3971888688" sldId="650"/>
        </pc:sldMkLst>
      </pc:sldChg>
      <pc:sldChg chg="del">
        <pc:chgData name="Dharmesh Desai" userId="3a91a919-49d5-4031-945e-7714dc3b3a85" providerId="ADAL" clId="{EC18F093-53F7-4D23-B2BF-0DE3F641E7D7}" dt="2023-09-12T11:56:11.882" v="19" actId="47"/>
        <pc:sldMkLst>
          <pc:docMk/>
          <pc:sldMk cId="1934834013" sldId="651"/>
        </pc:sldMkLst>
      </pc:sldChg>
      <pc:sldChg chg="del">
        <pc:chgData name="Dharmesh Desai" userId="3a91a919-49d5-4031-945e-7714dc3b3a85" providerId="ADAL" clId="{EC18F093-53F7-4D23-B2BF-0DE3F641E7D7}" dt="2023-09-12T11:56:18.800" v="28" actId="47"/>
        <pc:sldMkLst>
          <pc:docMk/>
          <pc:sldMk cId="3220936757" sldId="653"/>
        </pc:sldMkLst>
      </pc:sldChg>
      <pc:sldChg chg="del">
        <pc:chgData name="Dharmesh Desai" userId="3a91a919-49d5-4031-945e-7714dc3b3a85" providerId="ADAL" clId="{EC18F093-53F7-4D23-B2BF-0DE3F641E7D7}" dt="2023-09-12T11:56:03.166" v="4" actId="47"/>
        <pc:sldMkLst>
          <pc:docMk/>
          <pc:sldMk cId="3687216369" sldId="2145709853"/>
        </pc:sldMkLst>
      </pc:sldChg>
      <pc:sldChg chg="del">
        <pc:chgData name="Dharmesh Desai" userId="3a91a919-49d5-4031-945e-7714dc3b3a85" providerId="ADAL" clId="{EC18F093-53F7-4D23-B2BF-0DE3F641E7D7}" dt="2023-09-12T11:56:13.888" v="20" actId="47"/>
        <pc:sldMkLst>
          <pc:docMk/>
          <pc:sldMk cId="4266338268" sldId="2146847786"/>
        </pc:sldMkLst>
      </pc:sldChg>
      <pc:sldChg chg="del">
        <pc:chgData name="Dharmesh Desai" userId="3a91a919-49d5-4031-945e-7714dc3b3a85" providerId="ADAL" clId="{EC18F093-53F7-4D23-B2BF-0DE3F641E7D7}" dt="2023-09-12T11:56:14.385" v="21" actId="47"/>
        <pc:sldMkLst>
          <pc:docMk/>
          <pc:sldMk cId="1840626297" sldId="2146847788"/>
        </pc:sldMkLst>
      </pc:sldChg>
      <pc:sldChg chg="del">
        <pc:chgData name="Dharmesh Desai" userId="3a91a919-49d5-4031-945e-7714dc3b3a85" providerId="ADAL" clId="{EC18F093-53F7-4D23-B2BF-0DE3F641E7D7}" dt="2023-09-12T11:56:14.876" v="22" actId="47"/>
        <pc:sldMkLst>
          <pc:docMk/>
          <pc:sldMk cId="2444596376" sldId="2146847789"/>
        </pc:sldMkLst>
      </pc:sldChg>
      <pc:sldChg chg="del">
        <pc:chgData name="Dharmesh Desai" userId="3a91a919-49d5-4031-945e-7714dc3b3a85" providerId="ADAL" clId="{EC18F093-53F7-4D23-B2BF-0DE3F641E7D7}" dt="2023-09-12T11:56:15.513" v="23" actId="47"/>
        <pc:sldMkLst>
          <pc:docMk/>
          <pc:sldMk cId="3648469359" sldId="2146847790"/>
        </pc:sldMkLst>
      </pc:sldChg>
      <pc:sldChg chg="del">
        <pc:chgData name="Dharmesh Desai" userId="3a91a919-49d5-4031-945e-7714dc3b3a85" providerId="ADAL" clId="{EC18F093-53F7-4D23-B2BF-0DE3F641E7D7}" dt="2023-09-12T11:56:16.246" v="24" actId="47"/>
        <pc:sldMkLst>
          <pc:docMk/>
          <pc:sldMk cId="4058150733" sldId="2146847791"/>
        </pc:sldMkLst>
      </pc:sldChg>
      <pc:sldChg chg="del">
        <pc:chgData name="Dharmesh Desai" userId="3a91a919-49d5-4031-945e-7714dc3b3a85" providerId="ADAL" clId="{EC18F093-53F7-4D23-B2BF-0DE3F641E7D7}" dt="2023-09-12T11:56:16.781" v="25" actId="47"/>
        <pc:sldMkLst>
          <pc:docMk/>
          <pc:sldMk cId="1520532345" sldId="2146847792"/>
        </pc:sldMkLst>
      </pc:sldChg>
      <pc:sldChg chg="del">
        <pc:chgData name="Dharmesh Desai" userId="3a91a919-49d5-4031-945e-7714dc3b3a85" providerId="ADAL" clId="{EC18F093-53F7-4D23-B2BF-0DE3F641E7D7}" dt="2023-09-12T11:56:17.289" v="26" actId="47"/>
        <pc:sldMkLst>
          <pc:docMk/>
          <pc:sldMk cId="1071849745" sldId="2146847793"/>
        </pc:sldMkLst>
      </pc:sldChg>
      <pc:sldChg chg="del">
        <pc:chgData name="Dharmesh Desai" userId="3a91a919-49d5-4031-945e-7714dc3b3a85" providerId="ADAL" clId="{EC18F093-53F7-4D23-B2BF-0DE3F641E7D7}" dt="2023-09-12T11:56:23.857" v="29" actId="47"/>
        <pc:sldMkLst>
          <pc:docMk/>
          <pc:sldMk cId="2996615376" sldId="2146847795"/>
        </pc:sldMkLst>
      </pc:sldChg>
      <pc:sldChg chg="modSp mod">
        <pc:chgData name="Dharmesh Desai" userId="3a91a919-49d5-4031-945e-7714dc3b3a85" providerId="ADAL" clId="{EC18F093-53F7-4D23-B2BF-0DE3F641E7D7}" dt="2023-09-12T11:59:17.623" v="58" actId="20577"/>
        <pc:sldMkLst>
          <pc:docMk/>
          <pc:sldMk cId="1506649625" sldId="2146847798"/>
        </pc:sldMkLst>
        <pc:graphicFrameChg chg="modGraphic">
          <ac:chgData name="Dharmesh Desai" userId="3a91a919-49d5-4031-945e-7714dc3b3a85" providerId="ADAL" clId="{EC18F093-53F7-4D23-B2BF-0DE3F641E7D7}" dt="2023-09-12T11:59:17.623" v="58" actId="20577"/>
          <ac:graphicFrameMkLst>
            <pc:docMk/>
            <pc:sldMk cId="1506649625" sldId="2146847798"/>
            <ac:graphicFrameMk id="5" creationId="{E775FDEA-CB95-AD7E-5152-0B8D4E979AA3}"/>
          </ac:graphicFrameMkLst>
        </pc:graphicFrameChg>
      </pc:sldChg>
      <pc:sldChg chg="modSp mod">
        <pc:chgData name="Dharmesh Desai" userId="3a91a919-49d5-4031-945e-7714dc3b3a85" providerId="ADAL" clId="{EC18F093-53F7-4D23-B2BF-0DE3F641E7D7}" dt="2023-09-25T10:16:46.720" v="60" actId="2165"/>
        <pc:sldMkLst>
          <pc:docMk/>
          <pc:sldMk cId="568725544" sldId="2146847800"/>
        </pc:sldMkLst>
        <pc:graphicFrameChg chg="mod modGraphic">
          <ac:chgData name="Dharmesh Desai" userId="3a91a919-49d5-4031-945e-7714dc3b3a85" providerId="ADAL" clId="{EC18F093-53F7-4D23-B2BF-0DE3F641E7D7}" dt="2023-09-25T10:16:46.720" v="60" actId="2165"/>
          <ac:graphicFrameMkLst>
            <pc:docMk/>
            <pc:sldMk cId="568725544" sldId="2146847800"/>
            <ac:graphicFrameMk id="4" creationId="{5FBD02D6-6764-8EE9-A666-B42EBD958EDF}"/>
          </ac:graphicFrameMkLst>
        </pc:graphicFrameChg>
      </pc:sldChg>
      <pc:sldChg chg="del">
        <pc:chgData name="Dharmesh Desai" userId="3a91a919-49d5-4031-945e-7714dc3b3a85" providerId="ADAL" clId="{EC18F093-53F7-4D23-B2BF-0DE3F641E7D7}" dt="2023-09-12T11:56:00.978" v="0" actId="47"/>
        <pc:sldMkLst>
          <pc:docMk/>
          <pc:sldMk cId="2606645337" sldId="2146847802"/>
        </pc:sldMkLst>
      </pc:sldChg>
      <pc:sldChg chg="del">
        <pc:chgData name="Dharmesh Desai" userId="3a91a919-49d5-4031-945e-7714dc3b3a85" providerId="ADAL" clId="{EC18F093-53F7-4D23-B2BF-0DE3F641E7D7}" dt="2023-09-12T11:56:08.875" v="14" actId="47"/>
        <pc:sldMkLst>
          <pc:docMk/>
          <pc:sldMk cId="3831457539" sldId="2146847803"/>
        </pc:sldMkLst>
      </pc:sldChg>
      <pc:sldChg chg="del">
        <pc:chgData name="Dharmesh Desai" userId="3a91a919-49d5-4031-945e-7714dc3b3a85" providerId="ADAL" clId="{EC18F093-53F7-4D23-B2BF-0DE3F641E7D7}" dt="2023-09-12T11:56:02.062" v="2" actId="47"/>
        <pc:sldMkLst>
          <pc:docMk/>
          <pc:sldMk cId="1533537053" sldId="2146847805"/>
        </pc:sldMkLst>
      </pc:sldChg>
      <pc:sldChg chg="del">
        <pc:chgData name="Dharmesh Desai" userId="3a91a919-49d5-4031-945e-7714dc3b3a85" providerId="ADAL" clId="{EC18F093-53F7-4D23-B2BF-0DE3F641E7D7}" dt="2023-09-12T11:56:04.908" v="7" actId="47"/>
        <pc:sldMkLst>
          <pc:docMk/>
          <pc:sldMk cId="1982351739" sldId="2146847806"/>
        </pc:sldMkLst>
      </pc:sldChg>
      <pc:sldChg chg="del">
        <pc:chgData name="Dharmesh Desai" userId="3a91a919-49d5-4031-945e-7714dc3b3a85" providerId="ADAL" clId="{EC18F093-53F7-4D23-B2BF-0DE3F641E7D7}" dt="2023-09-12T11:56:06.551" v="10" actId="47"/>
        <pc:sldMkLst>
          <pc:docMk/>
          <pc:sldMk cId="1079884737" sldId="2146847807"/>
        </pc:sldMkLst>
      </pc:sldChg>
      <pc:sldChg chg="del">
        <pc:chgData name="Dharmesh Desai" userId="3a91a919-49d5-4031-945e-7714dc3b3a85" providerId="ADAL" clId="{EC18F093-53F7-4D23-B2BF-0DE3F641E7D7}" dt="2023-09-12T11:56:08.279" v="13" actId="47"/>
        <pc:sldMkLst>
          <pc:docMk/>
          <pc:sldMk cId="3758603234" sldId="2146847808"/>
        </pc:sldMkLst>
      </pc:sldChg>
      <pc:sldChg chg="del">
        <pc:chgData name="Dharmesh Desai" userId="3a91a919-49d5-4031-945e-7714dc3b3a85" providerId="ADAL" clId="{EC18F093-53F7-4D23-B2BF-0DE3F641E7D7}" dt="2023-09-12T11:56:10.164" v="16" actId="47"/>
        <pc:sldMkLst>
          <pc:docMk/>
          <pc:sldMk cId="3495525404" sldId="2146847809"/>
        </pc:sldMkLst>
      </pc:sldChg>
      <pc:sldChg chg="del">
        <pc:chgData name="Dharmesh Desai" userId="3a91a919-49d5-4031-945e-7714dc3b3a85" providerId="ADAL" clId="{EC18F093-53F7-4D23-B2BF-0DE3F641E7D7}" dt="2023-09-12T11:56:18.055" v="27" actId="47"/>
        <pc:sldMkLst>
          <pc:docMk/>
          <pc:sldMk cId="1990703928" sldId="2146847810"/>
        </pc:sldMkLst>
      </pc:sldChg>
      <pc:sldChg chg="del">
        <pc:chgData name="Dharmesh Desai" userId="3a91a919-49d5-4031-945e-7714dc3b3a85" providerId="ADAL" clId="{EC18F093-53F7-4D23-B2BF-0DE3F641E7D7}" dt="2023-09-12T11:56:23.857" v="29" actId="47"/>
        <pc:sldMkLst>
          <pc:docMk/>
          <pc:sldMk cId="2205180159" sldId="2146847811"/>
        </pc:sldMkLst>
      </pc:sldChg>
      <pc:sldChg chg="del">
        <pc:chgData name="Dharmesh Desai" userId="3a91a919-49d5-4031-945e-7714dc3b3a85" providerId="ADAL" clId="{EC18F093-53F7-4D23-B2BF-0DE3F641E7D7}" dt="2023-09-12T11:56:23.857" v="29" actId="47"/>
        <pc:sldMkLst>
          <pc:docMk/>
          <pc:sldMk cId="2531680797" sldId="2146847812"/>
        </pc:sldMkLst>
      </pc:sldChg>
      <pc:sldChg chg="del">
        <pc:chgData name="Dharmesh Desai" userId="3a91a919-49d5-4031-945e-7714dc3b3a85" providerId="ADAL" clId="{EC18F093-53F7-4D23-B2BF-0DE3F641E7D7}" dt="2023-09-12T11:56:23.857" v="29" actId="47"/>
        <pc:sldMkLst>
          <pc:docMk/>
          <pc:sldMk cId="1584374264" sldId="2146847813"/>
        </pc:sldMkLst>
      </pc:sldChg>
      <pc:sldChg chg="del">
        <pc:chgData name="Dharmesh Desai" userId="3a91a919-49d5-4031-945e-7714dc3b3a85" providerId="ADAL" clId="{EC18F093-53F7-4D23-B2BF-0DE3F641E7D7}" dt="2023-09-12T11:56:23.857" v="29" actId="47"/>
        <pc:sldMkLst>
          <pc:docMk/>
          <pc:sldMk cId="1854733559" sldId="2146847814"/>
        </pc:sldMkLst>
      </pc:sldChg>
      <pc:sldChg chg="del">
        <pc:chgData name="Dharmesh Desai" userId="3a91a919-49d5-4031-945e-7714dc3b3a85" providerId="ADAL" clId="{EC18F093-53F7-4D23-B2BF-0DE3F641E7D7}" dt="2023-09-12T11:56:23.857" v="29" actId="47"/>
        <pc:sldMkLst>
          <pc:docMk/>
          <pc:sldMk cId="3850834034" sldId="2146847816"/>
        </pc:sldMkLst>
      </pc:sldChg>
      <pc:sldChg chg="del">
        <pc:chgData name="Dharmesh Desai" userId="3a91a919-49d5-4031-945e-7714dc3b3a85" providerId="ADAL" clId="{EC18F093-53F7-4D23-B2BF-0DE3F641E7D7}" dt="2023-09-12T11:56:23.857" v="29" actId="47"/>
        <pc:sldMkLst>
          <pc:docMk/>
          <pc:sldMk cId="2035228171" sldId="2146847817"/>
        </pc:sldMkLst>
      </pc:sldChg>
      <pc:sldChg chg="del">
        <pc:chgData name="Dharmesh Desai" userId="3a91a919-49d5-4031-945e-7714dc3b3a85" providerId="ADAL" clId="{EC18F093-53F7-4D23-B2BF-0DE3F641E7D7}" dt="2023-09-12T11:56:23.857" v="29" actId="47"/>
        <pc:sldMkLst>
          <pc:docMk/>
          <pc:sldMk cId="750554986" sldId="2146847818"/>
        </pc:sldMkLst>
      </pc:sldChg>
      <pc:sldChg chg="del">
        <pc:chgData name="Dharmesh Desai" userId="3a91a919-49d5-4031-945e-7714dc3b3a85" providerId="ADAL" clId="{EC18F093-53F7-4D23-B2BF-0DE3F641E7D7}" dt="2023-09-12T11:56:03.897" v="5" actId="47"/>
        <pc:sldMkLst>
          <pc:docMk/>
          <pc:sldMk cId="2912235093" sldId="2146847820"/>
        </pc:sldMkLst>
      </pc:sldChg>
      <pc:sldChg chg="del">
        <pc:chgData name="Dharmesh Desai" userId="3a91a919-49d5-4031-945e-7714dc3b3a85" providerId="ADAL" clId="{EC18F093-53F7-4D23-B2BF-0DE3F641E7D7}" dt="2023-09-12T11:56:04.393" v="6" actId="47"/>
        <pc:sldMkLst>
          <pc:docMk/>
          <pc:sldMk cId="1160807184" sldId="2146847821"/>
        </pc:sldMkLst>
      </pc:sldChg>
      <pc:sldMasterChg chg="delSldLayout">
        <pc:chgData name="Dharmesh Desai" userId="3a91a919-49d5-4031-945e-7714dc3b3a85" providerId="ADAL" clId="{EC18F093-53F7-4D23-B2BF-0DE3F641E7D7}" dt="2023-09-12T11:56:23.857" v="29" actId="47"/>
        <pc:sldMasterMkLst>
          <pc:docMk/>
          <pc:sldMasterMk cId="0" sldId="2147484111"/>
        </pc:sldMasterMkLst>
        <pc:sldLayoutChg chg="del">
          <pc:chgData name="Dharmesh Desai" userId="3a91a919-49d5-4031-945e-7714dc3b3a85" providerId="ADAL" clId="{EC18F093-53F7-4D23-B2BF-0DE3F641E7D7}" dt="2023-09-12T11:56:23.857" v="29" actId="47"/>
          <pc:sldLayoutMkLst>
            <pc:docMk/>
            <pc:sldMasterMk cId="0" sldId="2147484111"/>
            <pc:sldLayoutMk cId="3997940653" sldId="2147484185"/>
          </pc:sldLayoutMkLst>
        </pc:sldLayoutChg>
      </pc:sldMasterChg>
    </pc:docChg>
  </pc:docChgLst>
  <pc:docChgLst>
    <pc:chgData name="Dharmesh Desai" userId="3a91a919-49d5-4031-945e-7714dc3b3a85" providerId="ADAL" clId="{63258E78-7412-411B-8FCC-9E61AD38DBA1}"/>
    <pc:docChg chg="undo custSel addSld delSld">
      <pc:chgData name="Dharmesh Desai" userId="3a91a919-49d5-4031-945e-7714dc3b3a85" providerId="ADAL" clId="{63258E78-7412-411B-8FCC-9E61AD38DBA1}" dt="2023-12-28T08:34:34.853" v="1" actId="47"/>
      <pc:docMkLst>
        <pc:docMk/>
      </pc:docMkLst>
      <pc:sldChg chg="add del">
        <pc:chgData name="Dharmesh Desai" userId="3a91a919-49d5-4031-945e-7714dc3b3a85" providerId="ADAL" clId="{63258E78-7412-411B-8FCC-9E61AD38DBA1}" dt="2023-12-28T08:34:34.853" v="1" actId="47"/>
        <pc:sldMkLst>
          <pc:docMk/>
          <pc:sldMk cId="568725544" sldId="2146847800"/>
        </pc:sldMkLst>
      </pc:sldChg>
    </pc:docChg>
  </pc:docChgLst>
  <pc:docChgLst>
    <pc:chgData name="Dharmesh Desai" userId="3a91a919-49d5-4031-945e-7714dc3b3a85" providerId="ADAL" clId="{2D85FDE8-A568-4A91-A78A-9CDD9384401E}"/>
    <pc:docChg chg="undo custSel addSld delSld modSld">
      <pc:chgData name="Dharmesh Desai" userId="3a91a919-49d5-4031-945e-7714dc3b3a85" providerId="ADAL" clId="{2D85FDE8-A568-4A91-A78A-9CDD9384401E}" dt="2023-09-09T08:38:55.506" v="475" actId="20577"/>
      <pc:docMkLst>
        <pc:docMk/>
      </pc:docMkLst>
      <pc:sldChg chg="modSp mod">
        <pc:chgData name="Dharmesh Desai" userId="3a91a919-49d5-4031-945e-7714dc3b3a85" providerId="ADAL" clId="{2D85FDE8-A568-4A91-A78A-9CDD9384401E}" dt="2023-09-09T08:38:55.506" v="475" actId="20577"/>
        <pc:sldMkLst>
          <pc:docMk/>
          <pc:sldMk cId="3268959646" sldId="420"/>
        </pc:sldMkLst>
        <pc:spChg chg="mod">
          <ac:chgData name="Dharmesh Desai" userId="3a91a919-49d5-4031-945e-7714dc3b3a85" providerId="ADAL" clId="{2D85FDE8-A568-4A91-A78A-9CDD9384401E}" dt="2023-09-09T08:38:55.506" v="475" actId="20577"/>
          <ac:spMkLst>
            <pc:docMk/>
            <pc:sldMk cId="3268959646" sldId="420"/>
            <ac:spMk id="2" creationId="{00000000-0000-0000-0000-000000000000}"/>
          </ac:spMkLst>
        </pc:spChg>
      </pc:sldChg>
      <pc:sldChg chg="modSp mod">
        <pc:chgData name="Dharmesh Desai" userId="3a91a919-49d5-4031-945e-7714dc3b3a85" providerId="ADAL" clId="{2D85FDE8-A568-4A91-A78A-9CDD9384401E}" dt="2023-09-09T08:35:36.070" v="473" actId="6549"/>
        <pc:sldMkLst>
          <pc:docMk/>
          <pc:sldMk cId="3869615687" sldId="595"/>
        </pc:sldMkLst>
        <pc:graphicFrameChg chg="modGraphic">
          <ac:chgData name="Dharmesh Desai" userId="3a91a919-49d5-4031-945e-7714dc3b3a85" providerId="ADAL" clId="{2D85FDE8-A568-4A91-A78A-9CDD9384401E}" dt="2023-09-09T08:35:36.070" v="473" actId="6549"/>
          <ac:graphicFrameMkLst>
            <pc:docMk/>
            <pc:sldMk cId="3869615687" sldId="595"/>
            <ac:graphicFrameMk id="2" creationId="{00000000-0000-0000-0000-000000000000}"/>
          </ac:graphicFrameMkLst>
        </pc:graphicFrameChg>
      </pc:sldChg>
      <pc:sldChg chg="del">
        <pc:chgData name="Dharmesh Desai" userId="3a91a919-49d5-4031-945e-7714dc3b3a85" providerId="ADAL" clId="{2D85FDE8-A568-4A91-A78A-9CDD9384401E}" dt="2023-09-09T08:26:45.739" v="369" actId="47"/>
        <pc:sldMkLst>
          <pc:docMk/>
          <pc:sldMk cId="2385886563" sldId="2380"/>
        </pc:sldMkLst>
      </pc:sldChg>
      <pc:sldChg chg="del">
        <pc:chgData name="Dharmesh Desai" userId="3a91a919-49d5-4031-945e-7714dc3b3a85" providerId="ADAL" clId="{2D85FDE8-A568-4A91-A78A-9CDD9384401E}" dt="2023-09-09T08:34:51.495" v="416" actId="47"/>
        <pc:sldMkLst>
          <pc:docMk/>
          <pc:sldMk cId="1106552030" sldId="2381"/>
        </pc:sldMkLst>
      </pc:sldChg>
      <pc:sldChg chg="modSp mod">
        <pc:chgData name="Dharmesh Desai" userId="3a91a919-49d5-4031-945e-7714dc3b3a85" providerId="ADAL" clId="{2D85FDE8-A568-4A91-A78A-9CDD9384401E}" dt="2023-08-29T17:37:16.861" v="144" actId="113"/>
        <pc:sldMkLst>
          <pc:docMk/>
          <pc:sldMk cId="1920044329" sldId="2146847797"/>
        </pc:sldMkLst>
        <pc:graphicFrameChg chg="mod modGraphic">
          <ac:chgData name="Dharmesh Desai" userId="3a91a919-49d5-4031-945e-7714dc3b3a85" providerId="ADAL" clId="{2D85FDE8-A568-4A91-A78A-9CDD9384401E}" dt="2023-08-29T17:37:16.861" v="144" actId="113"/>
          <ac:graphicFrameMkLst>
            <pc:docMk/>
            <pc:sldMk cId="1920044329" sldId="2146847797"/>
            <ac:graphicFrameMk id="4" creationId="{2024B003-B7BA-07C4-4268-6AE1BB7388C6}"/>
          </ac:graphicFrameMkLst>
        </pc:graphicFrameChg>
      </pc:sldChg>
      <pc:sldChg chg="modSp mod">
        <pc:chgData name="Dharmesh Desai" userId="3a91a919-49d5-4031-945e-7714dc3b3a85" providerId="ADAL" clId="{2D85FDE8-A568-4A91-A78A-9CDD9384401E}" dt="2023-08-29T17:37:26.201" v="147" actId="113"/>
        <pc:sldMkLst>
          <pc:docMk/>
          <pc:sldMk cId="1346909049" sldId="2146847799"/>
        </pc:sldMkLst>
        <pc:graphicFrameChg chg="mod modGraphic">
          <ac:chgData name="Dharmesh Desai" userId="3a91a919-49d5-4031-945e-7714dc3b3a85" providerId="ADAL" clId="{2D85FDE8-A568-4A91-A78A-9CDD9384401E}" dt="2023-08-29T17:37:26.201" v="147" actId="113"/>
          <ac:graphicFrameMkLst>
            <pc:docMk/>
            <pc:sldMk cId="1346909049" sldId="2146847799"/>
            <ac:graphicFrameMk id="5" creationId="{93A69454-3491-D2EE-982F-3F2A1C94A420}"/>
          </ac:graphicFrameMkLst>
        </pc:graphicFrameChg>
      </pc:sldChg>
      <pc:sldChg chg="modSp mod">
        <pc:chgData name="Dharmesh Desai" userId="3a91a919-49d5-4031-945e-7714dc3b3a85" providerId="ADAL" clId="{2D85FDE8-A568-4A91-A78A-9CDD9384401E}" dt="2023-08-29T17:37:34.102" v="150" actId="113"/>
        <pc:sldMkLst>
          <pc:docMk/>
          <pc:sldMk cId="568725544" sldId="2146847800"/>
        </pc:sldMkLst>
        <pc:graphicFrameChg chg="mod modGraphic">
          <ac:chgData name="Dharmesh Desai" userId="3a91a919-49d5-4031-945e-7714dc3b3a85" providerId="ADAL" clId="{2D85FDE8-A568-4A91-A78A-9CDD9384401E}" dt="2023-08-29T17:37:34.102" v="150" actId="113"/>
          <ac:graphicFrameMkLst>
            <pc:docMk/>
            <pc:sldMk cId="568725544" sldId="2146847800"/>
            <ac:graphicFrameMk id="4" creationId="{5FBD02D6-6764-8EE9-A666-B42EBD958EDF}"/>
          </ac:graphicFrameMkLst>
        </pc:graphicFrameChg>
      </pc:sldChg>
      <pc:sldChg chg="modSp mod">
        <pc:chgData name="Dharmesh Desai" userId="3a91a919-49d5-4031-945e-7714dc3b3a85" providerId="ADAL" clId="{2D85FDE8-A568-4A91-A78A-9CDD9384401E}" dt="2023-09-09T08:35:16.467" v="442" actId="6549"/>
        <pc:sldMkLst>
          <pc:docMk/>
          <pc:sldMk cId="1854733559" sldId="2146847814"/>
        </pc:sldMkLst>
        <pc:spChg chg="mod">
          <ac:chgData name="Dharmesh Desai" userId="3a91a919-49d5-4031-945e-7714dc3b3a85" providerId="ADAL" clId="{2D85FDE8-A568-4A91-A78A-9CDD9384401E}" dt="2023-09-09T08:35:16.467" v="442" actId="6549"/>
          <ac:spMkLst>
            <pc:docMk/>
            <pc:sldMk cId="1854733559" sldId="2146847814"/>
            <ac:spMk id="5" creationId="{946666A9-8C7A-4B62-8807-C60A5D4BEC6B}"/>
          </ac:spMkLst>
        </pc:spChg>
      </pc:sldChg>
      <pc:sldChg chg="addSp delSp modSp del mod">
        <pc:chgData name="Dharmesh Desai" userId="3a91a919-49d5-4031-945e-7714dc3b3a85" providerId="ADAL" clId="{2D85FDE8-A568-4A91-A78A-9CDD9384401E}" dt="2023-08-29T17:28:57.587" v="66" actId="47"/>
        <pc:sldMkLst>
          <pc:docMk/>
          <pc:sldMk cId="3707312410" sldId="2146847815"/>
        </pc:sldMkLst>
        <pc:spChg chg="mod">
          <ac:chgData name="Dharmesh Desai" userId="3a91a919-49d5-4031-945e-7714dc3b3a85" providerId="ADAL" clId="{2D85FDE8-A568-4A91-A78A-9CDD9384401E}" dt="2023-08-29T17:27:33.072" v="63" actId="207"/>
          <ac:spMkLst>
            <pc:docMk/>
            <pc:sldMk cId="3707312410" sldId="2146847815"/>
            <ac:spMk id="2" creationId="{A948D26A-85F4-05BF-53E9-1E837390AB9D}"/>
          </ac:spMkLst>
        </pc:spChg>
        <pc:spChg chg="add del mod">
          <ac:chgData name="Dharmesh Desai" userId="3a91a919-49d5-4031-945e-7714dc3b3a85" providerId="ADAL" clId="{2D85FDE8-A568-4A91-A78A-9CDD9384401E}" dt="2023-08-29T17:27:10.752" v="60" actId="478"/>
          <ac:spMkLst>
            <pc:docMk/>
            <pc:sldMk cId="3707312410" sldId="2146847815"/>
            <ac:spMk id="4" creationId="{C8A2ADB5-335E-298B-D773-4AD9D7EE2512}"/>
          </ac:spMkLst>
        </pc:spChg>
        <pc:spChg chg="del mod">
          <ac:chgData name="Dharmesh Desai" userId="3a91a919-49d5-4031-945e-7714dc3b3a85" providerId="ADAL" clId="{2D85FDE8-A568-4A91-A78A-9CDD9384401E}" dt="2023-08-29T17:26:50.973" v="56" actId="478"/>
          <ac:spMkLst>
            <pc:docMk/>
            <pc:sldMk cId="3707312410" sldId="2146847815"/>
            <ac:spMk id="5" creationId="{C4EA192D-2804-6F02-6A61-FE2BCF2A9C5D}"/>
          </ac:spMkLst>
        </pc:spChg>
        <pc:spChg chg="add mod">
          <ac:chgData name="Dharmesh Desai" userId="3a91a919-49d5-4031-945e-7714dc3b3a85" providerId="ADAL" clId="{2D85FDE8-A568-4A91-A78A-9CDD9384401E}" dt="2023-08-29T17:27:46.333" v="65" actId="255"/>
          <ac:spMkLst>
            <pc:docMk/>
            <pc:sldMk cId="3707312410" sldId="2146847815"/>
            <ac:spMk id="6" creationId="{515B208D-0C8A-8D04-9438-455317482567}"/>
          </ac:spMkLst>
        </pc:spChg>
        <pc:spChg chg="mod">
          <ac:chgData name="Dharmesh Desai" userId="3a91a919-49d5-4031-945e-7714dc3b3a85" providerId="ADAL" clId="{2D85FDE8-A568-4A91-A78A-9CDD9384401E}" dt="2023-08-29T17:27:33.072" v="63" actId="207"/>
          <ac:spMkLst>
            <pc:docMk/>
            <pc:sldMk cId="3707312410" sldId="2146847815"/>
            <ac:spMk id="9" creationId="{C060C7A5-5D6A-C96F-E42E-F3E5A4A7281C}"/>
          </ac:spMkLst>
        </pc:spChg>
      </pc:sldChg>
      <pc:sldChg chg="del">
        <pc:chgData name="Dharmesh Desai" userId="3a91a919-49d5-4031-945e-7714dc3b3a85" providerId="ADAL" clId="{2D85FDE8-A568-4A91-A78A-9CDD9384401E}" dt="2023-08-29T17:32:09.604" v="130" actId="47"/>
        <pc:sldMkLst>
          <pc:docMk/>
          <pc:sldMk cId="1333590540" sldId="2146847817"/>
        </pc:sldMkLst>
      </pc:sldChg>
      <pc:sldChg chg="modSp add mod">
        <pc:chgData name="Dharmesh Desai" userId="3a91a919-49d5-4031-945e-7714dc3b3a85" providerId="ADAL" clId="{2D85FDE8-A568-4A91-A78A-9CDD9384401E}" dt="2023-09-09T08:34:43.876" v="411"/>
        <pc:sldMkLst>
          <pc:docMk/>
          <pc:sldMk cId="2035228171" sldId="2146847817"/>
        </pc:sldMkLst>
        <pc:spChg chg="mod">
          <ac:chgData name="Dharmesh Desai" userId="3a91a919-49d5-4031-945e-7714dc3b3a85" providerId="ADAL" clId="{2D85FDE8-A568-4A91-A78A-9CDD9384401E}" dt="2023-09-09T08:34:43.876" v="411"/>
          <ac:spMkLst>
            <pc:docMk/>
            <pc:sldMk cId="2035228171" sldId="2146847817"/>
            <ac:spMk id="2" creationId="{A948D26A-85F4-05BF-53E9-1E837390AB9D}"/>
          </ac:spMkLst>
        </pc:spChg>
        <pc:graphicFrameChg chg="mod modGraphic">
          <ac:chgData name="Dharmesh Desai" userId="3a91a919-49d5-4031-945e-7714dc3b3a85" providerId="ADAL" clId="{2D85FDE8-A568-4A91-A78A-9CDD9384401E}" dt="2023-09-09T07:29:45.283" v="367" actId="1036"/>
          <ac:graphicFrameMkLst>
            <pc:docMk/>
            <pc:sldMk cId="2035228171" sldId="2146847817"/>
            <ac:graphicFrameMk id="5" creationId="{AD338344-5A9F-A8BA-4DF2-4B640FE6A97B}"/>
          </ac:graphicFrameMkLst>
        </pc:graphicFrameChg>
      </pc:sldChg>
      <pc:sldChg chg="add del">
        <pc:chgData name="Dharmesh Desai" userId="3a91a919-49d5-4031-945e-7714dc3b3a85" providerId="ADAL" clId="{2D85FDE8-A568-4A91-A78A-9CDD9384401E}" dt="2023-08-29T17:25:37.056" v="1" actId="47"/>
        <pc:sldMkLst>
          <pc:docMk/>
          <pc:sldMk cId="39032079" sldId="2146847818"/>
        </pc:sldMkLst>
      </pc:sldChg>
      <pc:sldChg chg="modSp add mod">
        <pc:chgData name="Dharmesh Desai" userId="3a91a919-49d5-4031-945e-7714dc3b3a85" providerId="ADAL" clId="{2D85FDE8-A568-4A91-A78A-9CDD9384401E}" dt="2023-09-09T08:34:49.026" v="415" actId="20577"/>
        <pc:sldMkLst>
          <pc:docMk/>
          <pc:sldMk cId="750554986" sldId="2146847818"/>
        </pc:sldMkLst>
        <pc:spChg chg="mod">
          <ac:chgData name="Dharmesh Desai" userId="3a91a919-49d5-4031-945e-7714dc3b3a85" providerId="ADAL" clId="{2D85FDE8-A568-4A91-A78A-9CDD9384401E}" dt="2023-09-09T08:34:49.026" v="415" actId="20577"/>
          <ac:spMkLst>
            <pc:docMk/>
            <pc:sldMk cId="750554986" sldId="2146847818"/>
            <ac:spMk id="2" creationId="{A948D26A-85F4-05BF-53E9-1E837390AB9D}"/>
          </ac:spMkLst>
        </pc:spChg>
        <pc:graphicFrameChg chg="mod modGraphic">
          <ac:chgData name="Dharmesh Desai" userId="3a91a919-49d5-4031-945e-7714dc3b3a85" providerId="ADAL" clId="{2D85FDE8-A568-4A91-A78A-9CDD9384401E}" dt="2023-09-09T08:34:09.709" v="407" actId="20577"/>
          <ac:graphicFrameMkLst>
            <pc:docMk/>
            <pc:sldMk cId="750554986" sldId="2146847818"/>
            <ac:graphicFrameMk id="5" creationId="{AD338344-5A9F-A8BA-4DF2-4B640FE6A97B}"/>
          </ac:graphicFrameMkLst>
        </pc:graphicFrameChg>
      </pc:sldChg>
      <pc:sldChg chg="add del">
        <pc:chgData name="Dharmesh Desai" userId="3a91a919-49d5-4031-945e-7714dc3b3a85" providerId="ADAL" clId="{2D85FDE8-A568-4A91-A78A-9CDD9384401E}" dt="2023-08-29T17:29:00.027" v="67" actId="47"/>
        <pc:sldMkLst>
          <pc:docMk/>
          <pc:sldMk cId="2146795159" sldId="2146847818"/>
        </pc:sldMkLst>
      </pc:sldChg>
      <pc:sldChg chg="add del">
        <pc:chgData name="Dharmesh Desai" userId="3a91a919-49d5-4031-945e-7714dc3b3a85" providerId="ADAL" clId="{2D85FDE8-A568-4A91-A78A-9CDD9384401E}" dt="2023-08-29T17:29:01.787" v="68" actId="47"/>
        <pc:sldMkLst>
          <pc:docMk/>
          <pc:sldMk cId="3807809852" sldId="2146847819"/>
        </pc:sldMkLst>
      </pc:sldChg>
      <pc:sldChg chg="add del">
        <pc:chgData name="Dharmesh Desai" userId="3a91a919-49d5-4031-945e-7714dc3b3a85" providerId="ADAL" clId="{2D85FDE8-A568-4A91-A78A-9CDD9384401E}" dt="2023-08-29T17:32:06.726" v="129" actId="47"/>
        <pc:sldMkLst>
          <pc:docMk/>
          <pc:sldMk cId="2224243532" sldId="2146847820"/>
        </pc:sldMkLst>
      </pc:sldChg>
      <pc:sldChg chg="add del">
        <pc:chgData name="Dharmesh Desai" userId="3a91a919-49d5-4031-945e-7714dc3b3a85" providerId="ADAL" clId="{2D85FDE8-A568-4A91-A78A-9CDD9384401E}" dt="2023-08-29T17:32:06.726" v="129" actId="47"/>
        <pc:sldMkLst>
          <pc:docMk/>
          <pc:sldMk cId="3777398408" sldId="2146847821"/>
        </pc:sldMkLst>
      </pc:sldChg>
      <pc:sldChg chg="add del">
        <pc:chgData name="Dharmesh Desai" userId="3a91a919-49d5-4031-945e-7714dc3b3a85" providerId="ADAL" clId="{2D85FDE8-A568-4A91-A78A-9CDD9384401E}" dt="2023-08-29T17:32:06.726" v="129" actId="47"/>
        <pc:sldMkLst>
          <pc:docMk/>
          <pc:sldMk cId="2116166124" sldId="2146847822"/>
        </pc:sldMkLst>
      </pc:sldChg>
      <pc:sldChg chg="add del">
        <pc:chgData name="Dharmesh Desai" userId="3a91a919-49d5-4031-945e-7714dc3b3a85" providerId="ADAL" clId="{2D85FDE8-A568-4A91-A78A-9CDD9384401E}" dt="2023-08-29T17:32:06.726" v="129" actId="47"/>
        <pc:sldMkLst>
          <pc:docMk/>
          <pc:sldMk cId="2878270359" sldId="2146847823"/>
        </pc:sldMkLst>
      </pc:sldChg>
      <pc:sldChg chg="add del">
        <pc:chgData name="Dharmesh Desai" userId="3a91a919-49d5-4031-945e-7714dc3b3a85" providerId="ADAL" clId="{2D85FDE8-A568-4A91-A78A-9CDD9384401E}" dt="2023-08-29T17:32:06.726" v="129" actId="47"/>
        <pc:sldMkLst>
          <pc:docMk/>
          <pc:sldMk cId="1824214281" sldId="2146847824"/>
        </pc:sldMkLst>
      </pc:sldChg>
      <pc:sldChg chg="add del">
        <pc:chgData name="Dharmesh Desai" userId="3a91a919-49d5-4031-945e-7714dc3b3a85" providerId="ADAL" clId="{2D85FDE8-A568-4A91-A78A-9CDD9384401E}" dt="2023-08-29T17:32:06.726" v="129" actId="47"/>
        <pc:sldMkLst>
          <pc:docMk/>
          <pc:sldMk cId="4014846792" sldId="2146847825"/>
        </pc:sldMkLst>
      </pc:sldChg>
      <pc:sldChg chg="add del">
        <pc:chgData name="Dharmesh Desai" userId="3a91a919-49d5-4031-945e-7714dc3b3a85" providerId="ADAL" clId="{2D85FDE8-A568-4A91-A78A-9CDD9384401E}" dt="2023-08-29T17:32:06.726" v="129" actId="47"/>
        <pc:sldMkLst>
          <pc:docMk/>
          <pc:sldMk cId="1051255662" sldId="2146847826"/>
        </pc:sldMkLst>
      </pc:sldChg>
      <pc:sldChg chg="add del">
        <pc:chgData name="Dharmesh Desai" userId="3a91a919-49d5-4031-945e-7714dc3b3a85" providerId="ADAL" clId="{2D85FDE8-A568-4A91-A78A-9CDD9384401E}" dt="2023-08-29T17:32:06.726" v="129" actId="47"/>
        <pc:sldMkLst>
          <pc:docMk/>
          <pc:sldMk cId="3953776414" sldId="2146847827"/>
        </pc:sldMkLst>
      </pc:sldChg>
      <pc:sldChg chg="add del">
        <pc:chgData name="Dharmesh Desai" userId="3a91a919-49d5-4031-945e-7714dc3b3a85" providerId="ADAL" clId="{2D85FDE8-A568-4A91-A78A-9CDD9384401E}" dt="2023-08-29T17:32:06.726" v="129" actId="47"/>
        <pc:sldMkLst>
          <pc:docMk/>
          <pc:sldMk cId="3726765638" sldId="2146847828"/>
        </pc:sldMkLst>
      </pc:sldChg>
      <pc:sldChg chg="add del">
        <pc:chgData name="Dharmesh Desai" userId="3a91a919-49d5-4031-945e-7714dc3b3a85" providerId="ADAL" clId="{2D85FDE8-A568-4A91-A78A-9CDD9384401E}" dt="2023-08-29T17:32:06.726" v="129" actId="47"/>
        <pc:sldMkLst>
          <pc:docMk/>
          <pc:sldMk cId="1895956955" sldId="2146847829"/>
        </pc:sldMkLst>
      </pc:sldChg>
      <pc:sldChg chg="add del">
        <pc:chgData name="Dharmesh Desai" userId="3a91a919-49d5-4031-945e-7714dc3b3a85" providerId="ADAL" clId="{2D85FDE8-A568-4A91-A78A-9CDD9384401E}" dt="2023-08-29T17:32:06.726" v="129" actId="47"/>
        <pc:sldMkLst>
          <pc:docMk/>
          <pc:sldMk cId="1781500268" sldId="2146847830"/>
        </pc:sldMkLst>
      </pc:sldChg>
      <pc:sldChg chg="add del">
        <pc:chgData name="Dharmesh Desai" userId="3a91a919-49d5-4031-945e-7714dc3b3a85" providerId="ADAL" clId="{2D85FDE8-A568-4A91-A78A-9CDD9384401E}" dt="2023-08-29T17:32:06.726" v="129" actId="47"/>
        <pc:sldMkLst>
          <pc:docMk/>
          <pc:sldMk cId="1669303676" sldId="2146847831"/>
        </pc:sldMkLst>
      </pc:sldChg>
      <pc:sldChg chg="add del">
        <pc:chgData name="Dharmesh Desai" userId="3a91a919-49d5-4031-945e-7714dc3b3a85" providerId="ADAL" clId="{2D85FDE8-A568-4A91-A78A-9CDD9384401E}" dt="2023-08-29T17:32:06.726" v="129" actId="47"/>
        <pc:sldMkLst>
          <pc:docMk/>
          <pc:sldMk cId="3759005087" sldId="2146847832"/>
        </pc:sldMkLst>
      </pc:sldChg>
      <pc:sldChg chg="add del">
        <pc:chgData name="Dharmesh Desai" userId="3a91a919-49d5-4031-945e-7714dc3b3a85" providerId="ADAL" clId="{2D85FDE8-A568-4A91-A78A-9CDD9384401E}" dt="2023-08-29T17:32:06.726" v="129" actId="47"/>
        <pc:sldMkLst>
          <pc:docMk/>
          <pc:sldMk cId="3595803783" sldId="2146847833"/>
        </pc:sldMkLst>
      </pc:sldChg>
      <pc:sldChg chg="add del">
        <pc:chgData name="Dharmesh Desai" userId="3a91a919-49d5-4031-945e-7714dc3b3a85" providerId="ADAL" clId="{2D85FDE8-A568-4A91-A78A-9CDD9384401E}" dt="2023-08-29T17:32:06.726" v="129" actId="47"/>
        <pc:sldMkLst>
          <pc:docMk/>
          <pc:sldMk cId="3092034031" sldId="2146847834"/>
        </pc:sldMkLst>
      </pc:sldChg>
      <pc:sldMasterChg chg="delSldLayout">
        <pc:chgData name="Dharmesh Desai" userId="3a91a919-49d5-4031-945e-7714dc3b3a85" providerId="ADAL" clId="{2D85FDE8-A568-4A91-A78A-9CDD9384401E}" dt="2023-09-09T08:34:51.495" v="416" actId="47"/>
        <pc:sldMasterMkLst>
          <pc:docMk/>
          <pc:sldMasterMk cId="0" sldId="2147484111"/>
        </pc:sldMasterMkLst>
        <pc:sldLayoutChg chg="del">
          <pc:chgData name="Dharmesh Desai" userId="3a91a919-49d5-4031-945e-7714dc3b3a85" providerId="ADAL" clId="{2D85FDE8-A568-4A91-A78A-9CDD9384401E}" dt="2023-09-09T08:34:51.495" v="416" actId="47"/>
          <pc:sldLayoutMkLst>
            <pc:docMk/>
            <pc:sldMasterMk cId="0" sldId="2147484111"/>
            <pc:sldLayoutMk cId="2298169453" sldId="214748418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6"/>
            <a:ext cx="2945659" cy="496332"/>
          </a:xfrm>
          <a:prstGeom prst="rect">
            <a:avLst/>
          </a:prstGeom>
        </p:spPr>
        <p:txBody>
          <a:bodyPr vert="horz" lIns="91560" tIns="45779" rIns="91560" bIns="45779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50" y="6"/>
            <a:ext cx="2945659" cy="496332"/>
          </a:xfrm>
          <a:prstGeom prst="rect">
            <a:avLst/>
          </a:prstGeom>
        </p:spPr>
        <p:txBody>
          <a:bodyPr vert="horz" lIns="91560" tIns="45779" rIns="91560" bIns="45779" rtlCol="0"/>
          <a:lstStyle>
            <a:lvl1pPr algn="r">
              <a:defRPr sz="1200"/>
            </a:lvl1pPr>
          </a:lstStyle>
          <a:p>
            <a:fld id="{452061EA-779E-44D5-A019-B41A5DD67143}" type="datetimeFigureOut">
              <a:rPr lang="en-AU" smtClean="0"/>
              <a:pPr/>
              <a:t>28/12/2023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8" y="9428589"/>
            <a:ext cx="2945659" cy="496332"/>
          </a:xfrm>
          <a:prstGeom prst="rect">
            <a:avLst/>
          </a:prstGeom>
        </p:spPr>
        <p:txBody>
          <a:bodyPr vert="horz" lIns="91560" tIns="45779" rIns="91560" bIns="45779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50" y="9428589"/>
            <a:ext cx="2945659" cy="496332"/>
          </a:xfrm>
          <a:prstGeom prst="rect">
            <a:avLst/>
          </a:prstGeom>
        </p:spPr>
        <p:txBody>
          <a:bodyPr vert="horz" lIns="91560" tIns="45779" rIns="91560" bIns="45779" rtlCol="0" anchor="b"/>
          <a:lstStyle>
            <a:lvl1pPr algn="r">
              <a:defRPr sz="1200"/>
            </a:lvl1pPr>
          </a:lstStyle>
          <a:p>
            <a:fld id="{B459713B-C5EE-4D0C-A1C4-2672D106A437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66569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6"/>
            <a:ext cx="2945659" cy="496332"/>
          </a:xfrm>
          <a:prstGeom prst="rect">
            <a:avLst/>
          </a:prstGeom>
        </p:spPr>
        <p:txBody>
          <a:bodyPr vert="horz" lIns="91560" tIns="45779" rIns="91560" bIns="45779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50" y="6"/>
            <a:ext cx="2945659" cy="496332"/>
          </a:xfrm>
          <a:prstGeom prst="rect">
            <a:avLst/>
          </a:prstGeom>
        </p:spPr>
        <p:txBody>
          <a:bodyPr vert="horz" lIns="91560" tIns="45779" rIns="91560" bIns="45779" rtlCol="0"/>
          <a:lstStyle>
            <a:lvl1pPr algn="r">
              <a:defRPr sz="1200"/>
            </a:lvl1pPr>
          </a:lstStyle>
          <a:p>
            <a:fld id="{E9DA1D8D-5F4D-4FC6-8F60-7994C2FF6A28}" type="datetimeFigureOut">
              <a:rPr lang="en-AU" smtClean="0"/>
              <a:pPr/>
              <a:t>28/12/2023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2950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0" tIns="45779" rIns="91560" bIns="45779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560" tIns="45779" rIns="91560" bIns="457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8" y="9428589"/>
            <a:ext cx="2945659" cy="496332"/>
          </a:xfrm>
          <a:prstGeom prst="rect">
            <a:avLst/>
          </a:prstGeom>
        </p:spPr>
        <p:txBody>
          <a:bodyPr vert="horz" lIns="91560" tIns="45779" rIns="91560" bIns="45779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50" y="9428589"/>
            <a:ext cx="2945659" cy="496332"/>
          </a:xfrm>
          <a:prstGeom prst="rect">
            <a:avLst/>
          </a:prstGeom>
        </p:spPr>
        <p:txBody>
          <a:bodyPr vert="horz" lIns="91560" tIns="45779" rIns="91560" bIns="45779" rtlCol="0" anchor="b"/>
          <a:lstStyle>
            <a:lvl1pPr algn="r">
              <a:defRPr sz="1200"/>
            </a:lvl1pPr>
          </a:lstStyle>
          <a:p>
            <a:fld id="{5A88DDB8-DF70-44AF-B0E6-B94EA43F6CD0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97532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ront cover"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 userDrawn="1"/>
        </p:nvCxnSpPr>
        <p:spPr bwMode="auto">
          <a:xfrm>
            <a:off x="0" y="6555600"/>
            <a:ext cx="1219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 userDrawn="1"/>
        </p:nvCxnSpPr>
        <p:spPr bwMode="auto">
          <a:xfrm>
            <a:off x="0" y="6555600"/>
            <a:ext cx="1219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032497" y="2022709"/>
            <a:ext cx="6934811" cy="892710"/>
          </a:xfrm>
        </p:spPr>
        <p:txBody>
          <a:bodyPr anchor="b" anchorCtr="0">
            <a:noAutofit/>
          </a:bodyPr>
          <a:lstStyle>
            <a:lvl1pPr marL="0" indent="0" algn="r">
              <a:lnSpc>
                <a:spcPct val="90000"/>
              </a:lnSpc>
              <a:buFontTx/>
              <a:buNone/>
              <a:defRPr sz="3200" b="0" cap="none" baseline="0">
                <a:solidFill>
                  <a:schemeClr val="accent2"/>
                </a:solidFill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AU" dirty="0"/>
              <a:t>Click to insert title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5032497" y="2852936"/>
            <a:ext cx="6934811" cy="864096"/>
          </a:xfrm>
          <a:ln w="3175">
            <a:noFill/>
          </a:ln>
        </p:spPr>
        <p:txBody>
          <a:bodyPr vert="horz" wrap="square" lIns="36000" tIns="36000" rIns="36000" bIns="36000" rtlCol="0">
            <a:noAutofit/>
          </a:bodyPr>
          <a:lstStyle>
            <a:lvl1pPr marL="0" indent="0" algn="r">
              <a:lnSpc>
                <a:spcPct val="90000"/>
              </a:lnSpc>
              <a:buFontTx/>
              <a:buNone/>
              <a:defRPr lang="en-US" sz="2400" b="0" kern="1200" cap="none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0" lvl="0" indent="0" algn="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80000"/>
              <a:buFontTx/>
              <a:buNone/>
            </a:pPr>
            <a:r>
              <a:rPr lang="en-AU" noProof="0" dirty="0"/>
              <a:t>Click to insert sub-title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2" hasCustomPrompt="1"/>
          </p:nvPr>
        </p:nvSpPr>
        <p:spPr>
          <a:xfrm>
            <a:off x="8412361" y="3794077"/>
            <a:ext cx="3489569" cy="288528"/>
          </a:xfrm>
        </p:spPr>
        <p:txBody>
          <a:bodyPr/>
          <a:lstStyle>
            <a:lvl1pPr algn="r">
              <a:defRPr sz="1200"/>
            </a:lvl1pPr>
          </a:lstStyle>
          <a:p>
            <a:pPr lvl="0"/>
            <a:r>
              <a:rPr lang="en-AU" noProof="0" dirty="0"/>
              <a:t>Click to insert date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2 AC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265832"/>
            <a:ext cx="5405538" cy="2293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6282831" y="908720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6282831" y="1265832"/>
            <a:ext cx="5405538" cy="2293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33754" y="3717032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33754" y="4075807"/>
            <a:ext cx="5405538" cy="229324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6282831" y="3717032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6282831" y="4075807"/>
            <a:ext cx="5405538" cy="229324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5" y="908720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13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+ 3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5" y="1228725"/>
            <a:ext cx="10105292" cy="62865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5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5" y="2222038"/>
            <a:ext cx="3602215" cy="18070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262400" y="1857600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262400" y="2222038"/>
            <a:ext cx="3602215" cy="18070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8086154" y="1857600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8086154" y="2222038"/>
            <a:ext cx="3602215" cy="18070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433755" y="4198627"/>
            <a:ext cx="11254154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433755" y="4562476"/>
            <a:ext cx="11254154" cy="1809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5" y="1857600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322588162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 HEADING COMBIN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1538" y="2385462"/>
            <a:ext cx="10785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600" b="1" i="0" u="none" strike="noStrike" kern="1200" cap="none" spc="0" normalizeH="0" baseline="0" noProof="0" dirty="0">
                <a:ln>
                  <a:noFill/>
                </a:ln>
                <a:solidFill>
                  <a:srgbClr val="00A1E0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  <a:t>NO HEADING COMBINATIONS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81538" y="2385462"/>
            <a:ext cx="10785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600" b="1" i="0" u="none" strike="noStrike" kern="1200" cap="none" spc="0" normalizeH="0" baseline="0" noProof="0" dirty="0">
                <a:ln>
                  <a:noFill/>
                </a:ln>
                <a:solidFill>
                  <a:srgbClr val="00A1E0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  <a:t>NO HEADING COMBINATIONS</a:t>
            </a:r>
          </a:p>
        </p:txBody>
      </p:sp>
    </p:spTree>
    <p:extLst>
      <p:ext uri="{BB962C8B-B14F-4D97-AF65-F5344CB8AC3E}">
        <p14:creationId xmlns:p14="http://schemas.microsoft.com/office/powerpoint/2010/main" val="229950720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980728"/>
            <a:ext cx="10105292" cy="62865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609378"/>
            <a:ext cx="11254154" cy="4514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608112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AU" noProof="0" dirty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155922973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X2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857375"/>
            <a:ext cx="11254154" cy="2171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4201716"/>
            <a:ext cx="11254154" cy="360363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4559300"/>
            <a:ext cx="11254154" cy="18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179342195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+ 2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600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857376"/>
            <a:ext cx="11254154" cy="21716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4201715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4559300"/>
            <a:ext cx="5405538" cy="18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6283231" y="4202078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6283231" y="4559300"/>
            <a:ext cx="5405538" cy="18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10277665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+ 3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616"/>
            <a:ext cx="10105292" cy="628759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857375"/>
            <a:ext cx="11254154" cy="2171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4201715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4559300"/>
            <a:ext cx="3602215" cy="18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261608" y="4202078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261608" y="4559300"/>
            <a:ext cx="3602215" cy="18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8086154" y="4202078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8086154" y="4559300"/>
            <a:ext cx="3602215" cy="18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161414067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+ 4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600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857376"/>
            <a:ext cx="11254154" cy="148056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3377939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3738302"/>
            <a:ext cx="5405538" cy="11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6283231" y="3378302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6283231" y="3738302"/>
            <a:ext cx="5405538" cy="11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433754" y="4898718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433754" y="5258878"/>
            <a:ext cx="5405538" cy="11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0" hasCustomPrompt="1"/>
          </p:nvPr>
        </p:nvSpPr>
        <p:spPr>
          <a:xfrm>
            <a:off x="6283231" y="4898718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51" name="Content Placeholder 50"/>
          <p:cNvSpPr>
            <a:spLocks noGrp="1"/>
          </p:cNvSpPr>
          <p:nvPr>
            <p:ph sz="quarter" idx="21" hasCustomPrompt="1"/>
          </p:nvPr>
        </p:nvSpPr>
        <p:spPr>
          <a:xfrm>
            <a:off x="6283231" y="5258878"/>
            <a:ext cx="5405538" cy="1116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139800891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/3 + 1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990800"/>
            <a:ext cx="7432431" cy="439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8086154" y="1857375"/>
            <a:ext cx="3616094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8086154" y="2219326"/>
            <a:ext cx="3616094" cy="41499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64048322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/3 + 2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599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990800"/>
            <a:ext cx="7432431" cy="437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8086154" y="1857035"/>
            <a:ext cx="3606343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8086154" y="2215557"/>
            <a:ext cx="3606343" cy="18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8086154" y="4206048"/>
            <a:ext cx="3606343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8086154" y="4561141"/>
            <a:ext cx="3606343" cy="18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158711658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/3 + 3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600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990800"/>
            <a:ext cx="7432431" cy="4381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8085693" y="1855759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8085693" y="2217483"/>
            <a:ext cx="3602215" cy="11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8085693" y="3376668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8085693" y="3732269"/>
            <a:ext cx="3602215" cy="11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8085693" y="4894009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8085693" y="5259134"/>
            <a:ext cx="3602215" cy="11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1037570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2 AC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6705"/>
            <a:ext cx="3602215" cy="18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262493" y="1857600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262493" y="2216705"/>
            <a:ext cx="3602215" cy="18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  <a:p>
            <a:pPr lvl="0"/>
            <a:endParaRPr lang="en-AU" noProof="0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8086154" y="1857600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8086154" y="2216705"/>
            <a:ext cx="3602215" cy="18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433753" y="4198628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433754" y="4562476"/>
            <a:ext cx="3602215" cy="180932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0" hasCustomPrompt="1"/>
          </p:nvPr>
        </p:nvSpPr>
        <p:spPr>
          <a:xfrm>
            <a:off x="4262493" y="4198628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5</a:t>
            </a:r>
          </a:p>
        </p:txBody>
      </p:sp>
      <p:sp>
        <p:nvSpPr>
          <p:cNvPr id="51" name="Content Placeholder 50"/>
          <p:cNvSpPr>
            <a:spLocks noGrp="1"/>
          </p:cNvSpPr>
          <p:nvPr>
            <p:ph sz="quarter" idx="21" hasCustomPrompt="1"/>
          </p:nvPr>
        </p:nvSpPr>
        <p:spPr>
          <a:xfrm>
            <a:off x="4262493" y="4562476"/>
            <a:ext cx="3602215" cy="1809327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3" y="1857600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17" name="Text Placeholder 52"/>
          <p:cNvSpPr>
            <a:spLocks noGrp="1"/>
          </p:cNvSpPr>
          <p:nvPr>
            <p:ph type="body" sz="quarter" idx="25" hasCustomPrompt="1"/>
          </p:nvPr>
        </p:nvSpPr>
        <p:spPr>
          <a:xfrm>
            <a:off x="8086154" y="4198628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6</a:t>
            </a:r>
          </a:p>
        </p:txBody>
      </p:sp>
      <p:sp>
        <p:nvSpPr>
          <p:cNvPr id="19" name="Content Placeholder 54"/>
          <p:cNvSpPr>
            <a:spLocks noGrp="1"/>
          </p:cNvSpPr>
          <p:nvPr>
            <p:ph sz="quarter" idx="26" hasCustomPrompt="1"/>
          </p:nvPr>
        </p:nvSpPr>
        <p:spPr>
          <a:xfrm>
            <a:off x="8086154" y="4562476"/>
            <a:ext cx="3602215" cy="180932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1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  <p:sp>
        <p:nvSpPr>
          <p:cNvPr id="22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908720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4200"/>
              </a:spcAft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2 + 1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990800"/>
            <a:ext cx="5405538" cy="4381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6283231" y="1855759"/>
            <a:ext cx="5405538" cy="360363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6283231" y="2215643"/>
            <a:ext cx="5405538" cy="415658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198454159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2 + 2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599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998484"/>
            <a:ext cx="5405538" cy="437374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6283231" y="1855759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6283231" y="2215644"/>
            <a:ext cx="5405538" cy="18101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6283231" y="4204207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6283231" y="4559242"/>
            <a:ext cx="5405538" cy="1810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351627262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2 + 3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599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998484"/>
            <a:ext cx="5405538" cy="437374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6283231" y="1857600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6283231" y="2223914"/>
            <a:ext cx="5405538" cy="11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6283231" y="3376866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6283231" y="3730625"/>
            <a:ext cx="5405538" cy="11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6283231" y="4899532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6283231" y="5255132"/>
            <a:ext cx="5405538" cy="11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118987587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+ 1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616"/>
            <a:ext cx="10105292" cy="628759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990800"/>
            <a:ext cx="3598985" cy="4381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256175" y="1858962"/>
            <a:ext cx="7434700" cy="360363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255477" y="2219326"/>
            <a:ext cx="7434700" cy="41528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3548577709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+ 2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599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990800"/>
            <a:ext cx="3598985" cy="4381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262400" y="1857600"/>
            <a:ext cx="7434700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262400" y="2222038"/>
            <a:ext cx="7434700" cy="18070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262400" y="4198628"/>
            <a:ext cx="7434700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262400" y="4562475"/>
            <a:ext cx="7434700" cy="18093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532449607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+ 3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599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990800"/>
            <a:ext cx="3598985" cy="4381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262400" y="1857600"/>
            <a:ext cx="7434700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262400" y="2221942"/>
            <a:ext cx="7434700" cy="11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262400" y="3381375"/>
            <a:ext cx="7434700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262400" y="3743635"/>
            <a:ext cx="7434700" cy="11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4262400" y="4895850"/>
            <a:ext cx="7434700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4262400" y="5260975"/>
            <a:ext cx="7434700" cy="11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3482425367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+ 2 AC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599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5708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2" y="1990800"/>
            <a:ext cx="3602215" cy="4381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261338" y="1857600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261338" y="2219326"/>
            <a:ext cx="3602215" cy="41528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8088925" y="1857600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8088925" y="2219325"/>
            <a:ext cx="3602215" cy="415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56950106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+ 4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3" y="1990800"/>
            <a:ext cx="3602215" cy="4381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262493" y="1858876"/>
            <a:ext cx="3602215" cy="36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 anchor="b">
            <a:noAutofit/>
          </a:bodyPr>
          <a:lstStyle>
            <a:lvl1pPr>
              <a:defRPr lang="en-AU" sz="11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262493" y="2219239"/>
            <a:ext cx="3602215" cy="18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8091231" y="1858876"/>
            <a:ext cx="3602215" cy="36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 anchor="b">
            <a:noAutofit/>
          </a:bodyPr>
          <a:lstStyle>
            <a:lvl1pPr>
              <a:defRPr lang="en-AU" sz="11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8091231" y="2219239"/>
            <a:ext cx="3602215" cy="18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4262493" y="4206269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4262493" y="4559300"/>
            <a:ext cx="3602215" cy="18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0" hasCustomPrompt="1"/>
          </p:nvPr>
        </p:nvSpPr>
        <p:spPr>
          <a:xfrm>
            <a:off x="8091231" y="4206269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51" name="Content Placeholder 50"/>
          <p:cNvSpPr>
            <a:spLocks noGrp="1"/>
          </p:cNvSpPr>
          <p:nvPr>
            <p:ph sz="quarter" idx="21" hasCustomPrompt="1"/>
          </p:nvPr>
        </p:nvSpPr>
        <p:spPr>
          <a:xfrm>
            <a:off x="8091231" y="4559300"/>
            <a:ext cx="3602215" cy="1814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117864640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4 + 3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600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990800"/>
            <a:ext cx="5405538" cy="204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6283231" y="1857600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6283231" y="2219326"/>
            <a:ext cx="5405538" cy="180974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33754" y="4202078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33754" y="4562476"/>
            <a:ext cx="5405538" cy="1809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6283231" y="4202078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6283231" y="4562476"/>
            <a:ext cx="5405538" cy="1809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202458399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MESSAGE COMBI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81538" y="2385462"/>
            <a:ext cx="10785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600" b="1" i="0" u="none" strike="noStrike" kern="1200" cap="none" spc="0" normalizeH="0" baseline="0" noProof="0" dirty="0">
                <a:ln>
                  <a:noFill/>
                </a:ln>
                <a:solidFill>
                  <a:srgbClr val="00A1E0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  <a:t>KEY MESSAGE COMBINATIONS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781538" y="2385462"/>
            <a:ext cx="10785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600" b="1" i="0" u="none" strike="noStrike" kern="1200" cap="none" spc="0" normalizeH="0" baseline="0" noProof="0" dirty="0">
                <a:ln>
                  <a:noFill/>
                </a:ln>
                <a:solidFill>
                  <a:srgbClr val="00A1E0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  <a:t>KEY MESSAGE COMBINATIONS</a:t>
            </a:r>
          </a:p>
        </p:txBody>
      </p:sp>
    </p:spTree>
    <p:extLst>
      <p:ext uri="{BB962C8B-B14F-4D97-AF65-F5344CB8AC3E}">
        <p14:creationId xmlns:p14="http://schemas.microsoft.com/office/powerpoint/2010/main" val="3661875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ITH HEADING COMBIN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81538" y="2385462"/>
            <a:ext cx="10785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b="1" dirty="0">
                <a:solidFill>
                  <a:schemeClr val="accent2"/>
                </a:solidFill>
              </a:rPr>
              <a:t>WITH HEADING</a:t>
            </a:r>
            <a:br>
              <a:rPr lang="en-AU" sz="6600" b="1" dirty="0">
                <a:solidFill>
                  <a:schemeClr val="accent2"/>
                </a:solidFill>
              </a:rPr>
            </a:br>
            <a:r>
              <a:rPr lang="en-AU" sz="6600" b="1" dirty="0">
                <a:solidFill>
                  <a:schemeClr val="accent2"/>
                </a:solidFill>
              </a:rPr>
              <a:t>COMBINATIONS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781538" y="2385462"/>
            <a:ext cx="10785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b="1" dirty="0">
                <a:solidFill>
                  <a:schemeClr val="accent2"/>
                </a:solidFill>
              </a:rPr>
              <a:t>WITH HEADING</a:t>
            </a:r>
            <a:br>
              <a:rPr lang="en-AU" sz="6600" b="1" dirty="0">
                <a:solidFill>
                  <a:schemeClr val="accent2"/>
                </a:solidFill>
              </a:rPr>
            </a:br>
            <a:r>
              <a:rPr lang="en-AU" sz="6600" b="1" dirty="0">
                <a:solidFill>
                  <a:schemeClr val="accent2"/>
                </a:solidFill>
              </a:rPr>
              <a:t>COMBINATIONS</a:t>
            </a:r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ACROSS WITH SIDE K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66825"/>
            <a:ext cx="2658462" cy="5105400"/>
          </a:xfrm>
          <a:prstGeom prst="rect">
            <a:avLst/>
          </a:prstGeom>
        </p:spPr>
        <p:txBody>
          <a:bodyPr/>
          <a:lstStyle>
            <a:lvl1pPr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baseline="0">
                <a:latin typeface="+mn-lt"/>
                <a:sym typeface="Wingdings"/>
              </a:defRPr>
            </a:lvl2pPr>
            <a:lvl3pPr marL="180975" indent="-180975">
              <a:buClr>
                <a:schemeClr val="accent2"/>
              </a:buClr>
              <a:buSzPct val="90000"/>
              <a:buFont typeface="Wingdings" pitchFamily="2" charset="2"/>
              <a:buChar char="l"/>
              <a:defRPr baseline="0">
                <a:latin typeface="+mn-lt"/>
              </a:defRPr>
            </a:lvl3pPr>
            <a:lvl4pPr marL="361950" indent="-180975">
              <a:buFont typeface="Arial" pitchFamily="34" charset="0"/>
              <a:buChar char="–"/>
              <a:defRPr>
                <a:latin typeface="+mn-lt"/>
              </a:defRPr>
            </a:lvl4pPr>
            <a:lvl5pPr marL="542925" indent="-180975">
              <a:buClrTx/>
              <a:buSzPct val="120000"/>
              <a:buFont typeface="Arial" pitchFamily="34" charset="0"/>
              <a:buChar char="–"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  <a:p>
            <a:pPr lvl="1"/>
            <a:r>
              <a:rPr lang="en-AU" noProof="0" dirty="0"/>
              <a:t>Paragraph text</a:t>
            </a:r>
          </a:p>
          <a:p>
            <a:pPr lvl="2"/>
            <a:r>
              <a:rPr lang="en-AU" noProof="0" dirty="0"/>
              <a:t>Bullet level 1</a:t>
            </a:r>
          </a:p>
          <a:p>
            <a:pPr lvl="3"/>
            <a:r>
              <a:rPr lang="en-AU" noProof="0" dirty="0"/>
              <a:t>Bullet level 2</a:t>
            </a:r>
          </a:p>
          <a:p>
            <a:pPr lvl="4"/>
            <a:r>
              <a:rPr lang="en-AU" noProof="0" dirty="0"/>
              <a:t>Bullet level 3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72226"/>
            <a:ext cx="11254154" cy="288925"/>
          </a:xfrm>
          <a:prstGeom prst="rect">
            <a:avLst/>
          </a:prstGeom>
        </p:spPr>
        <p:txBody>
          <a:bodyPr anchor="b"/>
          <a:lstStyle>
            <a:lvl1pPr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3314216" y="1227123"/>
            <a:ext cx="8366012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3" hasCustomPrompt="1"/>
          </p:nvPr>
        </p:nvSpPr>
        <p:spPr>
          <a:xfrm>
            <a:off x="3314216" y="1586369"/>
            <a:ext cx="8366012" cy="478585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321405807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X2 ACROSS WITH SIDE K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66825"/>
            <a:ext cx="2658462" cy="5105400"/>
          </a:xfrm>
          <a:prstGeom prst="rect">
            <a:avLst/>
          </a:prstGeom>
        </p:spPr>
        <p:txBody>
          <a:bodyPr/>
          <a:lstStyle>
            <a:lvl1pPr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baseline="0">
                <a:latin typeface="+mn-lt"/>
                <a:sym typeface="Wingdings"/>
              </a:defRPr>
            </a:lvl2pPr>
            <a:lvl3pPr marL="180975" indent="-180975">
              <a:buClr>
                <a:schemeClr val="accent2"/>
              </a:buClr>
              <a:buSzPct val="90000"/>
              <a:buFont typeface="Wingdings" pitchFamily="2" charset="2"/>
              <a:buChar char="l"/>
              <a:defRPr baseline="0">
                <a:latin typeface="+mn-lt"/>
              </a:defRPr>
            </a:lvl3pPr>
            <a:lvl4pPr marL="361950" indent="-180975">
              <a:buFont typeface="Arial" pitchFamily="34" charset="0"/>
              <a:buChar char="–"/>
              <a:defRPr>
                <a:latin typeface="+mn-lt"/>
              </a:defRPr>
            </a:lvl4pPr>
            <a:lvl5pPr marL="542925" indent="-180975">
              <a:buClrTx/>
              <a:buSzPct val="120000"/>
              <a:buFont typeface="Arial" pitchFamily="34" charset="0"/>
              <a:buChar char="–"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  <a:p>
            <a:pPr lvl="1"/>
            <a:r>
              <a:rPr lang="en-AU" noProof="0" dirty="0"/>
              <a:t>Paragraph text</a:t>
            </a:r>
          </a:p>
          <a:p>
            <a:pPr lvl="2"/>
            <a:r>
              <a:rPr lang="en-AU" noProof="0" dirty="0"/>
              <a:t>Bullet level 1</a:t>
            </a:r>
          </a:p>
          <a:p>
            <a:pPr lvl="3"/>
            <a:r>
              <a:rPr lang="en-AU" noProof="0" dirty="0"/>
              <a:t>Bullet level 2</a:t>
            </a:r>
          </a:p>
          <a:p>
            <a:pPr lvl="4"/>
            <a:r>
              <a:rPr lang="en-AU" noProof="0" dirty="0"/>
              <a:t>Bullet level 3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/>
          <a:lstStyle>
            <a:lvl1pPr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3314216" y="1227600"/>
            <a:ext cx="8366012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3" hasCustomPrompt="1"/>
          </p:nvPr>
        </p:nvSpPr>
        <p:spPr>
          <a:xfrm>
            <a:off x="3314216" y="1590676"/>
            <a:ext cx="8366012" cy="213275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3314216" y="3889663"/>
            <a:ext cx="8366012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5" hasCustomPrompt="1"/>
          </p:nvPr>
        </p:nvSpPr>
        <p:spPr>
          <a:xfrm>
            <a:off x="3314216" y="4244575"/>
            <a:ext cx="8366012" cy="21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3080980089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ACROSS WITH SIDE K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66825"/>
            <a:ext cx="2658462" cy="5105400"/>
          </a:xfrm>
          <a:prstGeom prst="rect">
            <a:avLst/>
          </a:prstGeom>
        </p:spPr>
        <p:txBody>
          <a:bodyPr/>
          <a:lstStyle>
            <a:lvl1pPr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baseline="0">
                <a:latin typeface="+mn-lt"/>
                <a:sym typeface="Wingdings"/>
              </a:defRPr>
            </a:lvl2pPr>
            <a:lvl3pPr marL="180975" indent="-180975">
              <a:buClr>
                <a:schemeClr val="accent2"/>
              </a:buClr>
              <a:buSzPct val="100000"/>
              <a:buFont typeface="Wingdings" pitchFamily="2" charset="2"/>
              <a:buChar char=""/>
              <a:defRPr lang="en-AU" sz="10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>
              <a:buFont typeface="Arial" pitchFamily="34" charset="0"/>
              <a:buChar char="–"/>
              <a:defRPr>
                <a:latin typeface="+mn-lt"/>
              </a:defRPr>
            </a:lvl4pPr>
            <a:lvl5pPr marL="542925" indent="-180975">
              <a:buClrTx/>
              <a:buSzPct val="120000"/>
              <a:buFont typeface="Arial" pitchFamily="34" charset="0"/>
              <a:buChar char="–"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  <a:p>
            <a:pPr lvl="1"/>
            <a:r>
              <a:rPr lang="en-AU" noProof="0" dirty="0"/>
              <a:t>Paragraph text</a:t>
            </a:r>
          </a:p>
          <a:p>
            <a:pPr marL="180975" lvl="2" indent="-180975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en-AU" noProof="0" dirty="0"/>
              <a:t>Bullet level 1</a:t>
            </a:r>
          </a:p>
          <a:p>
            <a:pPr lvl="3"/>
            <a:r>
              <a:rPr lang="en-AU" noProof="0" dirty="0"/>
              <a:t>Bullet level 2</a:t>
            </a:r>
          </a:p>
          <a:p>
            <a:pPr lvl="4"/>
            <a:r>
              <a:rPr lang="en-AU" noProof="0" dirty="0"/>
              <a:t>Bullet level 3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/>
          <a:lstStyle>
            <a:lvl1pPr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3315564" y="1227600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3" hasCustomPrompt="1"/>
          </p:nvPr>
        </p:nvSpPr>
        <p:spPr>
          <a:xfrm>
            <a:off x="3315564" y="1590673"/>
            <a:ext cx="4076308" cy="47815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7605841" y="1227600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5" hasCustomPrompt="1"/>
          </p:nvPr>
        </p:nvSpPr>
        <p:spPr>
          <a:xfrm>
            <a:off x="7605841" y="1590673"/>
            <a:ext cx="4076308" cy="47815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349048005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X3 ACROSS WITH SIDE K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66825"/>
            <a:ext cx="2658462" cy="5105400"/>
          </a:xfrm>
          <a:prstGeom prst="rect">
            <a:avLst/>
          </a:prstGeom>
        </p:spPr>
        <p:txBody>
          <a:bodyPr/>
          <a:lstStyle>
            <a:lvl1pPr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baseline="0">
                <a:latin typeface="+mn-lt"/>
                <a:sym typeface="Wingdings"/>
              </a:defRPr>
            </a:lvl2pPr>
            <a:lvl3pPr marL="180975" indent="-180975">
              <a:buClr>
                <a:schemeClr val="accent2"/>
              </a:buClr>
              <a:buSzPct val="100000"/>
              <a:buFont typeface="Wingdings" pitchFamily="2" charset="2"/>
              <a:buChar char=""/>
              <a:defRPr lang="en-AU" sz="10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>
              <a:buFont typeface="Arial" pitchFamily="34" charset="0"/>
              <a:buChar char="–"/>
              <a:defRPr>
                <a:latin typeface="+mn-lt"/>
              </a:defRPr>
            </a:lvl4pPr>
            <a:lvl5pPr marL="542925" indent="-180975">
              <a:buClrTx/>
              <a:buSzPct val="120000"/>
              <a:buFont typeface="Arial" pitchFamily="34" charset="0"/>
              <a:buChar char="–"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  <a:p>
            <a:pPr lvl="1"/>
            <a:r>
              <a:rPr lang="en-AU" noProof="0" dirty="0"/>
              <a:t>Paragraph text</a:t>
            </a:r>
          </a:p>
          <a:p>
            <a:pPr marL="180975" lvl="2" indent="-180975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en-AU" noProof="0" dirty="0"/>
              <a:t>Bullet level 1</a:t>
            </a:r>
          </a:p>
          <a:p>
            <a:pPr lvl="3"/>
            <a:r>
              <a:rPr lang="en-AU" noProof="0" dirty="0"/>
              <a:t>Bullet level 2</a:t>
            </a:r>
          </a:p>
          <a:p>
            <a:pPr lvl="4"/>
            <a:r>
              <a:rPr lang="en-AU" noProof="0" dirty="0"/>
              <a:t>Bullet level 3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/>
          <a:lstStyle>
            <a:lvl1pPr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3314215" y="1227600"/>
            <a:ext cx="8374154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3" hasCustomPrompt="1"/>
          </p:nvPr>
        </p:nvSpPr>
        <p:spPr>
          <a:xfrm>
            <a:off x="3314215" y="1592944"/>
            <a:ext cx="8374154" cy="133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3314215" y="2952749"/>
            <a:ext cx="8374154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5" hasCustomPrompt="1"/>
          </p:nvPr>
        </p:nvSpPr>
        <p:spPr>
          <a:xfrm>
            <a:off x="3314215" y="3312600"/>
            <a:ext cx="8374154" cy="133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6" hasCustomPrompt="1"/>
          </p:nvPr>
        </p:nvSpPr>
        <p:spPr>
          <a:xfrm>
            <a:off x="3314215" y="4676775"/>
            <a:ext cx="8374154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4" name="Content Placeholder 43"/>
          <p:cNvSpPr>
            <a:spLocks noGrp="1"/>
          </p:cNvSpPr>
          <p:nvPr>
            <p:ph sz="quarter" idx="17" hasCustomPrompt="1"/>
          </p:nvPr>
        </p:nvSpPr>
        <p:spPr>
          <a:xfrm>
            <a:off x="3314215" y="5041900"/>
            <a:ext cx="8374154" cy="133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 dirty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3629546433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X2 ACROSS WITH SIDE K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66825"/>
            <a:ext cx="2658462" cy="5105400"/>
          </a:xfrm>
          <a:prstGeom prst="rect">
            <a:avLst/>
          </a:prstGeom>
        </p:spPr>
        <p:txBody>
          <a:bodyPr/>
          <a:lstStyle>
            <a:lvl1pPr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baseline="0">
                <a:latin typeface="+mn-lt"/>
                <a:sym typeface="Wingdings"/>
              </a:defRPr>
            </a:lvl2pPr>
            <a:lvl3pPr marL="180975" indent="-180975">
              <a:buClr>
                <a:schemeClr val="accent2"/>
              </a:buClr>
              <a:buSzPct val="100000"/>
              <a:buFont typeface="Wingdings" pitchFamily="2" charset="2"/>
              <a:buChar char=""/>
              <a:defRPr lang="en-AU" sz="10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>
              <a:buFont typeface="Arial" pitchFamily="34" charset="0"/>
              <a:buChar char="–"/>
              <a:defRPr>
                <a:latin typeface="+mn-lt"/>
              </a:defRPr>
            </a:lvl4pPr>
            <a:lvl5pPr marL="542925" indent="-180975">
              <a:buClrTx/>
              <a:buSzPct val="120000"/>
              <a:buFont typeface="Arial" pitchFamily="34" charset="0"/>
              <a:buChar char="–"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  <a:p>
            <a:pPr lvl="1"/>
            <a:r>
              <a:rPr lang="en-AU" noProof="0" dirty="0"/>
              <a:t>Paragraph text</a:t>
            </a:r>
          </a:p>
          <a:p>
            <a:pPr marL="180975" lvl="2" indent="-180975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en-AU" noProof="0" dirty="0"/>
              <a:t>Bullet level 1</a:t>
            </a:r>
          </a:p>
          <a:p>
            <a:pPr lvl="3"/>
            <a:r>
              <a:rPr lang="en-AU" noProof="0" dirty="0"/>
              <a:t>Bullet level 2</a:t>
            </a:r>
          </a:p>
          <a:p>
            <a:pPr lvl="4"/>
            <a:r>
              <a:rPr lang="en-AU" noProof="0" dirty="0"/>
              <a:t>Bullet level 3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/>
          <a:lstStyle>
            <a:lvl1pPr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3314215" y="1227600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3" hasCustomPrompt="1"/>
          </p:nvPr>
        </p:nvSpPr>
        <p:spPr>
          <a:xfrm>
            <a:off x="3314215" y="1590676"/>
            <a:ext cx="4076308" cy="213240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7612055" y="1227600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5" hasCustomPrompt="1"/>
          </p:nvPr>
        </p:nvSpPr>
        <p:spPr>
          <a:xfrm>
            <a:off x="7612055" y="1590676"/>
            <a:ext cx="4076308" cy="213240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6" hasCustomPrompt="1"/>
          </p:nvPr>
        </p:nvSpPr>
        <p:spPr>
          <a:xfrm>
            <a:off x="3314215" y="3889663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4" name="Content Placeholder 43"/>
          <p:cNvSpPr>
            <a:spLocks noGrp="1"/>
          </p:cNvSpPr>
          <p:nvPr>
            <p:ph sz="quarter" idx="17" hasCustomPrompt="1"/>
          </p:nvPr>
        </p:nvSpPr>
        <p:spPr>
          <a:xfrm>
            <a:off x="3314215" y="4244750"/>
            <a:ext cx="4076308" cy="21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8" hasCustomPrompt="1"/>
          </p:nvPr>
        </p:nvSpPr>
        <p:spPr>
          <a:xfrm>
            <a:off x="7612055" y="3889663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52" name="Content Placeholder 51"/>
          <p:cNvSpPr>
            <a:spLocks noGrp="1"/>
          </p:cNvSpPr>
          <p:nvPr>
            <p:ph sz="quarter" idx="19" hasCustomPrompt="1"/>
          </p:nvPr>
        </p:nvSpPr>
        <p:spPr>
          <a:xfrm>
            <a:off x="7612055" y="4244750"/>
            <a:ext cx="4076308" cy="21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738778058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X3 ACROSS WITH SIDE K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66825"/>
            <a:ext cx="2658462" cy="5105400"/>
          </a:xfrm>
          <a:prstGeom prst="rect">
            <a:avLst/>
          </a:prstGeom>
        </p:spPr>
        <p:txBody>
          <a:bodyPr/>
          <a:lstStyle>
            <a:lvl1pPr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baseline="0">
                <a:latin typeface="+mn-lt"/>
                <a:sym typeface="Wingdings"/>
              </a:defRPr>
            </a:lvl2pPr>
            <a:lvl3pPr marL="180975" indent="-180975">
              <a:buClr>
                <a:schemeClr val="accent2"/>
              </a:buClr>
              <a:buSzPct val="100000"/>
              <a:buFont typeface="Wingdings" pitchFamily="2" charset="2"/>
              <a:buChar char=""/>
              <a:defRPr lang="en-AU" sz="10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>
              <a:buFont typeface="Arial" pitchFamily="34" charset="0"/>
              <a:buChar char="–"/>
              <a:defRPr baseline="0">
                <a:latin typeface="+mn-lt"/>
                <a:sym typeface="Wingdings"/>
              </a:defRPr>
            </a:lvl4pPr>
            <a:lvl5pPr marL="542925" indent="-180975">
              <a:buClrTx/>
              <a:buSzPct val="120000"/>
              <a:buFont typeface="Arial" pitchFamily="34" charset="0"/>
              <a:buChar char="–"/>
              <a:defRPr>
                <a:solidFill>
                  <a:schemeClr val="tx1"/>
                </a:solidFill>
                <a:latin typeface="+mn-lt"/>
                <a:sym typeface="Wingdings"/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  <a:p>
            <a:pPr lvl="1"/>
            <a:r>
              <a:rPr lang="en-AU" noProof="0" dirty="0"/>
              <a:t>Paragraph text</a:t>
            </a:r>
          </a:p>
          <a:p>
            <a:pPr marL="180975" lvl="2" indent="-180975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en-AU" noProof="0" dirty="0"/>
              <a:t>Bullet level 1</a:t>
            </a:r>
          </a:p>
          <a:p>
            <a:pPr lvl="3"/>
            <a:r>
              <a:rPr lang="en-AU" noProof="0" dirty="0"/>
              <a:t>Bullet level 2</a:t>
            </a:r>
          </a:p>
          <a:p>
            <a:pPr lvl="4"/>
            <a:r>
              <a:rPr lang="en-AU" noProof="0" dirty="0"/>
              <a:t>Bullet level 3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/>
          <a:lstStyle>
            <a:lvl1pPr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3313448" y="1227600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3" hasCustomPrompt="1"/>
          </p:nvPr>
        </p:nvSpPr>
        <p:spPr>
          <a:xfrm>
            <a:off x="3313448" y="1592944"/>
            <a:ext cx="4076308" cy="133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7617344" y="1227600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5" hasCustomPrompt="1"/>
          </p:nvPr>
        </p:nvSpPr>
        <p:spPr>
          <a:xfrm>
            <a:off x="7617344" y="1592944"/>
            <a:ext cx="4076308" cy="133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6" hasCustomPrompt="1"/>
          </p:nvPr>
        </p:nvSpPr>
        <p:spPr>
          <a:xfrm>
            <a:off x="3313448" y="2952749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4" name="Content Placeholder 43"/>
          <p:cNvSpPr>
            <a:spLocks noGrp="1"/>
          </p:cNvSpPr>
          <p:nvPr>
            <p:ph sz="quarter" idx="17" hasCustomPrompt="1"/>
          </p:nvPr>
        </p:nvSpPr>
        <p:spPr>
          <a:xfrm>
            <a:off x="3313448" y="3314700"/>
            <a:ext cx="4076308" cy="133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8" hasCustomPrompt="1"/>
          </p:nvPr>
        </p:nvSpPr>
        <p:spPr>
          <a:xfrm>
            <a:off x="7617344" y="2952749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52" name="Content Placeholder 51"/>
          <p:cNvSpPr>
            <a:spLocks noGrp="1"/>
          </p:cNvSpPr>
          <p:nvPr>
            <p:ph sz="quarter" idx="19" hasCustomPrompt="1"/>
          </p:nvPr>
        </p:nvSpPr>
        <p:spPr>
          <a:xfrm>
            <a:off x="7617344" y="3314700"/>
            <a:ext cx="4076308" cy="133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20" hasCustomPrompt="1"/>
          </p:nvPr>
        </p:nvSpPr>
        <p:spPr>
          <a:xfrm>
            <a:off x="3313448" y="4676775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5</a:t>
            </a:r>
          </a:p>
        </p:txBody>
      </p:sp>
      <p:sp>
        <p:nvSpPr>
          <p:cNvPr id="56" name="Content Placeholder 55"/>
          <p:cNvSpPr>
            <a:spLocks noGrp="1"/>
          </p:cNvSpPr>
          <p:nvPr>
            <p:ph sz="quarter" idx="21" hasCustomPrompt="1"/>
          </p:nvPr>
        </p:nvSpPr>
        <p:spPr>
          <a:xfrm>
            <a:off x="3313448" y="5041900"/>
            <a:ext cx="4076308" cy="133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22" hasCustomPrompt="1"/>
          </p:nvPr>
        </p:nvSpPr>
        <p:spPr>
          <a:xfrm>
            <a:off x="7617344" y="4676775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6</a:t>
            </a:r>
          </a:p>
        </p:txBody>
      </p:sp>
      <p:sp>
        <p:nvSpPr>
          <p:cNvPr id="60" name="Content Placeholder 59"/>
          <p:cNvSpPr>
            <a:spLocks noGrp="1"/>
          </p:cNvSpPr>
          <p:nvPr>
            <p:ph sz="quarter" idx="23" hasCustomPrompt="1"/>
          </p:nvPr>
        </p:nvSpPr>
        <p:spPr>
          <a:xfrm>
            <a:off x="7617344" y="5041900"/>
            <a:ext cx="4076308" cy="133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</p:spTree>
    <p:extLst>
      <p:ext uri="{BB962C8B-B14F-4D97-AF65-F5344CB8AC3E}">
        <p14:creationId xmlns:p14="http://schemas.microsoft.com/office/powerpoint/2010/main" val="68255248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MIX WITH SIDE K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66825"/>
            <a:ext cx="2658462" cy="5105400"/>
          </a:xfrm>
          <a:prstGeom prst="rect">
            <a:avLst/>
          </a:prstGeom>
        </p:spPr>
        <p:txBody>
          <a:bodyPr/>
          <a:lstStyle>
            <a:lvl1pPr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baseline="0">
                <a:latin typeface="+mn-lt"/>
                <a:sym typeface="Wingdings"/>
              </a:defRPr>
            </a:lvl2pPr>
            <a:lvl3pPr marL="180975" indent="-180975">
              <a:buClr>
                <a:schemeClr val="accent2"/>
              </a:buClr>
              <a:buSzPct val="100000"/>
              <a:buFont typeface="Wingdings" pitchFamily="2" charset="2"/>
              <a:buChar char=""/>
              <a:defRPr lang="en-AU" sz="10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>
              <a:buFont typeface="Arial" pitchFamily="34" charset="0"/>
              <a:buChar char="–"/>
              <a:defRPr>
                <a:latin typeface="+mn-lt"/>
              </a:defRPr>
            </a:lvl4pPr>
            <a:lvl5pPr marL="542925" indent="-180975">
              <a:buClrTx/>
              <a:buSzPct val="120000"/>
              <a:buFont typeface="Arial" pitchFamily="34" charset="0"/>
              <a:buChar char="–"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  <a:p>
            <a:pPr lvl="1"/>
            <a:r>
              <a:rPr lang="en-AU" noProof="0" dirty="0"/>
              <a:t>Paragraph text</a:t>
            </a:r>
          </a:p>
          <a:p>
            <a:pPr marL="180975" lvl="2" indent="-180975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en-AU" noProof="0" dirty="0"/>
              <a:t>Bullet level 1</a:t>
            </a:r>
          </a:p>
          <a:p>
            <a:pPr lvl="3"/>
            <a:r>
              <a:rPr lang="en-AU" noProof="0" dirty="0"/>
              <a:t>Bullet level 2</a:t>
            </a:r>
          </a:p>
          <a:p>
            <a:pPr lvl="4"/>
            <a:r>
              <a:rPr lang="en-AU" noProof="0" dirty="0"/>
              <a:t>Bullet level 3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/>
          <a:lstStyle>
            <a:lvl1pPr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3314215" y="1228725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3" hasCustomPrompt="1"/>
          </p:nvPr>
        </p:nvSpPr>
        <p:spPr>
          <a:xfrm>
            <a:off x="3314215" y="1589559"/>
            <a:ext cx="4076308" cy="133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7607216" y="1228725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5" hasCustomPrompt="1"/>
          </p:nvPr>
        </p:nvSpPr>
        <p:spPr>
          <a:xfrm>
            <a:off x="7607216" y="1589559"/>
            <a:ext cx="4076308" cy="133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6" hasCustomPrompt="1"/>
          </p:nvPr>
        </p:nvSpPr>
        <p:spPr>
          <a:xfrm>
            <a:off x="3314215" y="2952749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4" name="Content Placeholder 43"/>
          <p:cNvSpPr>
            <a:spLocks noGrp="1"/>
          </p:cNvSpPr>
          <p:nvPr>
            <p:ph sz="quarter" idx="17" hasCustomPrompt="1"/>
          </p:nvPr>
        </p:nvSpPr>
        <p:spPr>
          <a:xfrm>
            <a:off x="3314215" y="3314700"/>
            <a:ext cx="4076308" cy="133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8" hasCustomPrompt="1"/>
          </p:nvPr>
        </p:nvSpPr>
        <p:spPr>
          <a:xfrm>
            <a:off x="7607216" y="2952749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52" name="Content Placeholder 51"/>
          <p:cNvSpPr>
            <a:spLocks noGrp="1"/>
          </p:cNvSpPr>
          <p:nvPr>
            <p:ph sz="quarter" idx="19" hasCustomPrompt="1"/>
          </p:nvPr>
        </p:nvSpPr>
        <p:spPr>
          <a:xfrm>
            <a:off x="7607216" y="3314700"/>
            <a:ext cx="4076308" cy="133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20" hasCustomPrompt="1"/>
          </p:nvPr>
        </p:nvSpPr>
        <p:spPr>
          <a:xfrm>
            <a:off x="3314215" y="4676775"/>
            <a:ext cx="8374154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5</a:t>
            </a:r>
          </a:p>
        </p:txBody>
      </p:sp>
      <p:sp>
        <p:nvSpPr>
          <p:cNvPr id="56" name="Content Placeholder 55"/>
          <p:cNvSpPr>
            <a:spLocks noGrp="1"/>
          </p:cNvSpPr>
          <p:nvPr>
            <p:ph sz="quarter" idx="21" hasCustomPrompt="1"/>
          </p:nvPr>
        </p:nvSpPr>
        <p:spPr>
          <a:xfrm>
            <a:off x="3314215" y="5041900"/>
            <a:ext cx="8374154" cy="133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118635083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2 + 2 WITH SIDE K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66825"/>
            <a:ext cx="2658462" cy="5105400"/>
          </a:xfrm>
          <a:prstGeom prst="rect">
            <a:avLst/>
          </a:prstGeom>
        </p:spPr>
        <p:txBody>
          <a:bodyPr/>
          <a:lstStyle>
            <a:lvl1pPr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baseline="0">
                <a:latin typeface="+mn-lt"/>
                <a:sym typeface="Wingdings"/>
              </a:defRPr>
            </a:lvl2pPr>
            <a:lvl3pPr marL="180975" indent="-180975">
              <a:buClr>
                <a:schemeClr val="accent2"/>
              </a:buClr>
              <a:buSzPct val="100000"/>
              <a:buFont typeface="Wingdings" pitchFamily="2" charset="2"/>
              <a:buChar char=""/>
              <a:defRPr lang="en-AU" sz="10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>
              <a:buFont typeface="Arial" pitchFamily="34" charset="0"/>
              <a:buChar char="–"/>
              <a:defRPr>
                <a:latin typeface="+mn-lt"/>
              </a:defRPr>
            </a:lvl4pPr>
            <a:lvl5pPr marL="542925" indent="-180975">
              <a:buClrTx/>
              <a:buSzPct val="120000"/>
              <a:buFont typeface="Arial" pitchFamily="34" charset="0"/>
              <a:buChar char="–"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  <a:p>
            <a:pPr lvl="1"/>
            <a:r>
              <a:rPr lang="en-AU" noProof="0" dirty="0"/>
              <a:t>Paragraph text</a:t>
            </a:r>
          </a:p>
          <a:p>
            <a:pPr marL="180975" lvl="2" indent="-180975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en-AU" noProof="0" dirty="0"/>
              <a:t>Bullet level 1</a:t>
            </a:r>
          </a:p>
          <a:p>
            <a:pPr lvl="3"/>
            <a:r>
              <a:rPr lang="en-AU" noProof="0" dirty="0"/>
              <a:t>Bullet level 2</a:t>
            </a:r>
          </a:p>
          <a:p>
            <a:pPr lvl="4"/>
            <a:r>
              <a:rPr lang="en-AU" noProof="0" dirty="0"/>
              <a:t>Bullet level 3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/>
          <a:lstStyle>
            <a:lvl1pPr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3313448" y="1227600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3" hasCustomPrompt="1"/>
          </p:nvPr>
        </p:nvSpPr>
        <p:spPr>
          <a:xfrm>
            <a:off x="3313448" y="1590675"/>
            <a:ext cx="4076308" cy="47815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7614352" y="1227600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5" hasCustomPrompt="1"/>
          </p:nvPr>
        </p:nvSpPr>
        <p:spPr>
          <a:xfrm>
            <a:off x="7614352" y="1590675"/>
            <a:ext cx="4076308" cy="2133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6" hasCustomPrompt="1"/>
          </p:nvPr>
        </p:nvSpPr>
        <p:spPr>
          <a:xfrm>
            <a:off x="7614352" y="3889663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4" name="Content Placeholder 43"/>
          <p:cNvSpPr>
            <a:spLocks noGrp="1"/>
          </p:cNvSpPr>
          <p:nvPr>
            <p:ph sz="quarter" idx="17" hasCustomPrompt="1"/>
          </p:nvPr>
        </p:nvSpPr>
        <p:spPr>
          <a:xfrm>
            <a:off x="7614352" y="4248150"/>
            <a:ext cx="4076308" cy="2125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3705329378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2 + 2 WITH SIDE KM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66825"/>
            <a:ext cx="2658462" cy="5105400"/>
          </a:xfrm>
          <a:prstGeom prst="rect">
            <a:avLst/>
          </a:prstGeom>
        </p:spPr>
        <p:txBody>
          <a:bodyPr/>
          <a:lstStyle>
            <a:lvl1pPr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baseline="0">
                <a:latin typeface="+mn-lt"/>
                <a:sym typeface="Wingdings"/>
              </a:defRPr>
            </a:lvl2pPr>
            <a:lvl3pPr marL="180975" indent="-180975">
              <a:buClr>
                <a:schemeClr val="accent2"/>
              </a:buClr>
              <a:buSzPct val="100000"/>
              <a:buFont typeface="Wingdings" pitchFamily="2" charset="2"/>
              <a:buChar char=""/>
              <a:defRPr lang="en-AU" sz="10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>
              <a:buFont typeface="Arial" pitchFamily="34" charset="0"/>
              <a:buChar char="–"/>
              <a:defRPr>
                <a:latin typeface="+mn-lt"/>
              </a:defRPr>
            </a:lvl4pPr>
            <a:lvl5pPr marL="542925" indent="-180975">
              <a:buClrTx/>
              <a:buSzPct val="120000"/>
              <a:buFont typeface="Arial" pitchFamily="34" charset="0"/>
              <a:buChar char="–"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  <a:p>
            <a:pPr lvl="1"/>
            <a:r>
              <a:rPr lang="en-AU" noProof="0" dirty="0"/>
              <a:t>Paragraph text</a:t>
            </a:r>
          </a:p>
          <a:p>
            <a:pPr marL="180975" lvl="2" indent="-180975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en-AU" noProof="0" dirty="0"/>
              <a:t>Bullet level 1</a:t>
            </a:r>
          </a:p>
          <a:p>
            <a:pPr lvl="3"/>
            <a:r>
              <a:rPr lang="en-AU" noProof="0" dirty="0"/>
              <a:t>Bullet level 2</a:t>
            </a:r>
          </a:p>
          <a:p>
            <a:pPr lvl="4"/>
            <a:r>
              <a:rPr lang="en-AU" noProof="0" dirty="0"/>
              <a:t>Bullet level 3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/>
          <a:lstStyle>
            <a:lvl1pPr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3313448" y="1228724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3" hasCustomPrompt="1"/>
          </p:nvPr>
        </p:nvSpPr>
        <p:spPr>
          <a:xfrm>
            <a:off x="3313448" y="1590674"/>
            <a:ext cx="4076308" cy="2133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3313448" y="3889663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5" hasCustomPrompt="1"/>
          </p:nvPr>
        </p:nvSpPr>
        <p:spPr>
          <a:xfrm>
            <a:off x="3313448" y="4248150"/>
            <a:ext cx="4076308" cy="2125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6" hasCustomPrompt="1"/>
          </p:nvPr>
        </p:nvSpPr>
        <p:spPr>
          <a:xfrm>
            <a:off x="7614352" y="1228724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4" name="Content Placeholder 43"/>
          <p:cNvSpPr>
            <a:spLocks noGrp="1"/>
          </p:cNvSpPr>
          <p:nvPr>
            <p:ph sz="quarter" idx="17" hasCustomPrompt="1"/>
          </p:nvPr>
        </p:nvSpPr>
        <p:spPr>
          <a:xfrm>
            <a:off x="7614352" y="1590675"/>
            <a:ext cx="4076308" cy="47815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698525343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+ 2 WITH SIDE K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66825"/>
            <a:ext cx="2658462" cy="5105400"/>
          </a:xfrm>
          <a:prstGeom prst="rect">
            <a:avLst/>
          </a:prstGeom>
        </p:spPr>
        <p:txBody>
          <a:bodyPr/>
          <a:lstStyle>
            <a:lvl1pPr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baseline="0">
                <a:latin typeface="+mn-lt"/>
                <a:sym typeface="Wingdings"/>
              </a:defRPr>
            </a:lvl2pPr>
            <a:lvl3pPr marL="180975" indent="-180975">
              <a:buClr>
                <a:schemeClr val="accent2"/>
              </a:buClr>
              <a:buSzPct val="100000"/>
              <a:buFont typeface="Wingdings" pitchFamily="2" charset="2"/>
              <a:buChar char=""/>
              <a:defRPr lang="en-AU" sz="10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>
              <a:buFont typeface="Arial" pitchFamily="34" charset="0"/>
              <a:buChar char="–"/>
              <a:defRPr>
                <a:latin typeface="+mn-lt"/>
              </a:defRPr>
            </a:lvl4pPr>
            <a:lvl5pPr marL="542925" indent="-180975">
              <a:buClrTx/>
              <a:buSzPct val="120000"/>
              <a:buFont typeface="Arial" pitchFamily="34" charset="0"/>
              <a:buChar char="–"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  <a:p>
            <a:pPr lvl="1"/>
            <a:r>
              <a:rPr lang="en-AU" noProof="0" dirty="0"/>
              <a:t>Paragraph text</a:t>
            </a:r>
          </a:p>
          <a:p>
            <a:pPr marL="180975" lvl="2" indent="-180975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en-AU" noProof="0" dirty="0"/>
              <a:t>Bullet level 1</a:t>
            </a:r>
          </a:p>
          <a:p>
            <a:pPr lvl="3"/>
            <a:r>
              <a:rPr lang="en-AU" noProof="0" dirty="0"/>
              <a:t>Bullet level 2</a:t>
            </a:r>
          </a:p>
          <a:p>
            <a:pPr lvl="4"/>
            <a:r>
              <a:rPr lang="en-AU" noProof="0" dirty="0"/>
              <a:t>Bullet level 3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/>
          <a:lstStyle>
            <a:lvl1pPr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3314215" y="1228723"/>
            <a:ext cx="8374154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3" hasCustomPrompt="1"/>
          </p:nvPr>
        </p:nvSpPr>
        <p:spPr>
          <a:xfrm>
            <a:off x="3314215" y="1590675"/>
            <a:ext cx="8374154" cy="213773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3314215" y="3889663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5" hasCustomPrompt="1"/>
          </p:nvPr>
        </p:nvSpPr>
        <p:spPr>
          <a:xfrm>
            <a:off x="3314215" y="4248150"/>
            <a:ext cx="4076308" cy="212407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6" hasCustomPrompt="1"/>
          </p:nvPr>
        </p:nvSpPr>
        <p:spPr>
          <a:xfrm>
            <a:off x="7612184" y="3889663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4" name="Content Placeholder 43"/>
          <p:cNvSpPr>
            <a:spLocks noGrp="1"/>
          </p:cNvSpPr>
          <p:nvPr>
            <p:ph sz="quarter" idx="17" hasCustomPrompt="1"/>
          </p:nvPr>
        </p:nvSpPr>
        <p:spPr>
          <a:xfrm>
            <a:off x="7612184" y="4248150"/>
            <a:ext cx="4076308" cy="2125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2793244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+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5"/>
            <a:ext cx="7432431" cy="41499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8086154" y="1857600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8086154" y="2219325"/>
            <a:ext cx="3602215" cy="41499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600"/>
            <a:ext cx="7432431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9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  <p:sp>
        <p:nvSpPr>
          <p:cNvPr id="10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908720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4200"/>
              </a:spcAft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+ 2 WITH SIDE KM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66825"/>
            <a:ext cx="2658462" cy="5105400"/>
          </a:xfrm>
          <a:prstGeom prst="rect">
            <a:avLst/>
          </a:prstGeom>
        </p:spPr>
        <p:txBody>
          <a:bodyPr/>
          <a:lstStyle>
            <a:lvl1pPr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baseline="0">
                <a:latin typeface="+mn-lt"/>
                <a:sym typeface="Wingdings"/>
              </a:defRPr>
            </a:lvl2pPr>
            <a:lvl3pPr marL="180975" indent="-180975">
              <a:buClr>
                <a:schemeClr val="accent2"/>
              </a:buClr>
              <a:buSzPct val="100000"/>
              <a:buFont typeface="Wingdings" pitchFamily="2" charset="2"/>
              <a:buChar char=""/>
              <a:defRPr lang="en-AU" sz="10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>
              <a:buFont typeface="Arial" pitchFamily="34" charset="0"/>
              <a:buChar char="–"/>
              <a:defRPr>
                <a:latin typeface="+mn-lt"/>
              </a:defRPr>
            </a:lvl4pPr>
            <a:lvl5pPr marL="542925" indent="-180975">
              <a:buClrTx/>
              <a:buSzPct val="120000"/>
              <a:buFont typeface="Arial" pitchFamily="34" charset="0"/>
              <a:buChar char="–"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  <a:p>
            <a:pPr lvl="1"/>
            <a:r>
              <a:rPr lang="en-AU" noProof="0" dirty="0"/>
              <a:t>Paragraph text</a:t>
            </a:r>
          </a:p>
          <a:p>
            <a:pPr marL="180975" lvl="2" indent="-180975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en-AU" noProof="0" dirty="0"/>
              <a:t>Bullet level 1</a:t>
            </a:r>
          </a:p>
          <a:p>
            <a:pPr lvl="3"/>
            <a:r>
              <a:rPr lang="en-AU" noProof="0" dirty="0"/>
              <a:t>Bullet level 2</a:t>
            </a:r>
          </a:p>
          <a:p>
            <a:pPr lvl="4"/>
            <a:r>
              <a:rPr lang="en-AU" noProof="0" dirty="0"/>
              <a:t>Bullet level 3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/>
          <a:lstStyle>
            <a:lvl1pPr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3314215" y="1228461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3" hasCustomPrompt="1"/>
          </p:nvPr>
        </p:nvSpPr>
        <p:spPr>
          <a:xfrm>
            <a:off x="3314215" y="1590675"/>
            <a:ext cx="4076308" cy="213588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7607788" y="1228461"/>
            <a:ext cx="407630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5" hasCustomPrompt="1"/>
          </p:nvPr>
        </p:nvSpPr>
        <p:spPr>
          <a:xfrm>
            <a:off x="7607788" y="1590675"/>
            <a:ext cx="4076308" cy="213588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6" hasCustomPrompt="1"/>
          </p:nvPr>
        </p:nvSpPr>
        <p:spPr>
          <a:xfrm>
            <a:off x="3314215" y="3889663"/>
            <a:ext cx="8374154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4" name="Content Placeholder 43"/>
          <p:cNvSpPr>
            <a:spLocks noGrp="1"/>
          </p:cNvSpPr>
          <p:nvPr>
            <p:ph sz="quarter" idx="17" hasCustomPrompt="1"/>
          </p:nvPr>
        </p:nvSpPr>
        <p:spPr>
          <a:xfrm>
            <a:off x="3314215" y="4248150"/>
            <a:ext cx="8374154" cy="2125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3882924340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CLAIMER, MAP &amp; DIAGRA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1538" y="2385462"/>
            <a:ext cx="10785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600" b="1" i="0" u="none" strike="noStrike" kern="1200" cap="none" spc="0" normalizeH="0" baseline="0" noProof="0" dirty="0">
                <a:ln>
                  <a:noFill/>
                </a:ln>
                <a:solidFill>
                  <a:srgbClr val="00A1E0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  <a:t>DISCLAIMER, MAP &amp; DIAGRAM LAYOUTS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781538" y="2385462"/>
            <a:ext cx="10785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600" b="1" i="0" u="none" strike="noStrike" kern="1200" cap="none" spc="0" normalizeH="0" baseline="0" noProof="0" dirty="0">
                <a:ln>
                  <a:noFill/>
                </a:ln>
                <a:solidFill>
                  <a:srgbClr val="00A1E0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  <a:t>DISCLAIMER, MAP &amp; DIAGRAM LAYOUTS</a:t>
            </a:r>
          </a:p>
        </p:txBody>
      </p:sp>
    </p:spTree>
    <p:extLst>
      <p:ext uri="{BB962C8B-B14F-4D97-AF65-F5344CB8AC3E}">
        <p14:creationId xmlns:p14="http://schemas.microsoft.com/office/powerpoint/2010/main" val="291959090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857375"/>
            <a:ext cx="11254154" cy="45148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spcAft>
                <a:spcPts val="360"/>
              </a:spcAft>
              <a:buFontTx/>
              <a:buNone/>
              <a:tabLst/>
              <a:defRPr sz="8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</a:lstStyle>
          <a:p>
            <a:pPr lvl="0"/>
            <a:r>
              <a:rPr lang="en-AU" noProof="0"/>
              <a:t>Insert text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351532307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5" y="1228725"/>
            <a:ext cx="10105292" cy="62865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5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4004780762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PAGE BLANK FOR 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6"/>
            <a:ext cx="2658462" cy="41528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600"/>
            <a:ext cx="2658462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370247395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PAGE BLANK FOR MAP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857375"/>
            <a:ext cx="2658462" cy="4514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230507181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UIDE POSI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33754" y="1229007"/>
          <a:ext cx="11265877" cy="51432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1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11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0000">
                <a:tc gridSpan="3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318"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29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AU" noProof="0"/>
              <a:t>Click to insert page title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/>
        </p:nvGraphicFramePr>
        <p:xfrm>
          <a:off x="433754" y="1229007"/>
          <a:ext cx="11265877" cy="51432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1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11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0000">
                <a:tc gridSpan="3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318"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29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886693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MOVE SLIDES FROM THIS POINT FORW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1538" y="2385462"/>
            <a:ext cx="10785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600" b="1" i="0" u="none" strike="noStrike" kern="1200" cap="none" spc="0" normalizeH="0" baseline="0" noProof="0" dirty="0">
                <a:ln>
                  <a:noFill/>
                </a:ln>
                <a:solidFill>
                  <a:srgbClr val="00A1E0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  <a:t>REMOVE LAYOUTS</a:t>
            </a:r>
            <a:br>
              <a:rPr kumimoji="0" lang="en-AU" sz="6600" b="1" i="0" u="none" strike="noStrike" kern="1200" cap="none" spc="0" normalizeH="0" baseline="0" noProof="0" dirty="0">
                <a:ln>
                  <a:noFill/>
                </a:ln>
                <a:solidFill>
                  <a:srgbClr val="00A1E0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</a:br>
            <a:r>
              <a:rPr kumimoji="0" lang="en-AU" sz="6600" b="1" i="0" u="none" strike="noStrike" kern="1200" cap="none" spc="0" normalizeH="0" baseline="0" noProof="0" dirty="0">
                <a:ln>
                  <a:noFill/>
                </a:ln>
                <a:solidFill>
                  <a:srgbClr val="00A1E0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  <a:t>PAST THIS PAGE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81538" y="2385462"/>
            <a:ext cx="10785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600" b="1" i="0" u="none" strike="noStrike" kern="1200" cap="none" spc="0" normalizeH="0" baseline="0" noProof="0" dirty="0">
                <a:ln>
                  <a:noFill/>
                </a:ln>
                <a:solidFill>
                  <a:srgbClr val="00A1E0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  <a:t>REMOVE LAYOUTS</a:t>
            </a:r>
            <a:br>
              <a:rPr kumimoji="0" lang="en-AU" sz="6600" b="1" i="0" u="none" strike="noStrike" kern="1200" cap="none" spc="0" normalizeH="0" baseline="0" noProof="0" dirty="0">
                <a:ln>
                  <a:noFill/>
                </a:ln>
                <a:solidFill>
                  <a:srgbClr val="00A1E0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</a:br>
            <a:r>
              <a:rPr kumimoji="0" lang="en-AU" sz="6600" b="1" i="0" u="none" strike="noStrike" kern="1200" cap="none" spc="0" normalizeH="0" baseline="0" noProof="0" dirty="0">
                <a:ln>
                  <a:noFill/>
                </a:ln>
                <a:solidFill>
                  <a:srgbClr val="00A1E0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  <a:t>PAST THIS PAGE</a:t>
            </a:r>
          </a:p>
        </p:txBody>
      </p:sp>
    </p:spTree>
    <p:extLst>
      <p:ext uri="{BB962C8B-B14F-4D97-AF65-F5344CB8AC3E}">
        <p14:creationId xmlns:p14="http://schemas.microsoft.com/office/powerpoint/2010/main" val="2755758450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rket Outlook_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29">
            <a:extLst>
              <a:ext uri="{FF2B5EF4-FFF2-40B4-BE49-F238E27FC236}">
                <a16:creationId xmlns:a16="http://schemas.microsoft.com/office/drawing/2014/main" id="{9E661F31-0719-4BB9-B387-475D52545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87117" y="6259239"/>
            <a:ext cx="454023" cy="138499"/>
          </a:xfrm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fld id="{61C44C12-3376-45F1-9168-2FE090073B3E}" type="slidenum">
              <a:rPr lang="en-US" sz="813" smtClean="0">
                <a:solidFill>
                  <a:prstClr val="white">
                    <a:lumMod val="50000"/>
                  </a:prstClr>
                </a:solidFill>
                <a:latin typeface="Adani Bold"/>
              </a:rPr>
              <a:pPr>
                <a:lnSpc>
                  <a:spcPct val="90000"/>
                </a:lnSpc>
                <a:spcBef>
                  <a:spcPct val="0"/>
                </a:spcBef>
              </a:pPr>
              <a:t>‹#›</a:t>
            </a:fld>
            <a:endParaRPr lang="en-US" sz="813" dirty="0">
              <a:solidFill>
                <a:prstClr val="white">
                  <a:lumMod val="50000"/>
                </a:prstClr>
              </a:solidFill>
              <a:latin typeface="Adani Bold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88917411-E950-4AF0-8E24-9A554B0755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485" y="369995"/>
            <a:ext cx="11082655" cy="292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73576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113" kern="120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2" name="Picture 2" descr="D:\Corp Comm Department Work 2015\Brand Adani 2012\adani_gradient_master.jpg">
            <a:extLst>
              <a:ext uri="{FF2B5EF4-FFF2-40B4-BE49-F238E27FC236}">
                <a16:creationId xmlns:a16="http://schemas.microsoft.com/office/drawing/2014/main" id="{D2A1BC35-7416-4F1C-B245-A19569EB2FD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20" y="817463"/>
            <a:ext cx="11293198" cy="49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03784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46">
          <p15:clr>
            <a:srgbClr val="FBAE40"/>
          </p15:clr>
        </p15:guide>
        <p15:guide id="4" pos="347">
          <p15:clr>
            <a:srgbClr val="FBAE40"/>
          </p15:clr>
        </p15:guide>
        <p15:guide id="5" orient="horz" pos="3974">
          <p15:clr>
            <a:srgbClr val="FBAE40"/>
          </p15:clr>
        </p15:guide>
        <p15:guide id="6" pos="7333">
          <p15:clr>
            <a:srgbClr val="FBAE40"/>
          </p15:clr>
        </p15:guide>
        <p15:guide id="7" orient="horz" pos="709">
          <p15:clr>
            <a:srgbClr val="FBAE40"/>
          </p15:clr>
        </p15:guide>
        <p15:guide id="8" orient="horz" pos="3725">
          <p15:clr>
            <a:srgbClr val="FBAE40"/>
          </p15:clr>
        </p15:guide>
      </p15:sldGuideLst>
    </p:ext>
  </p:extLst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215" y="1857375"/>
            <a:ext cx="11300586" cy="45148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6" descr="adani_logo_rgb_mast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34930" y="6288881"/>
            <a:ext cx="823385" cy="195286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463551" y="6169827"/>
            <a:ext cx="11280000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34787" y="6263493"/>
            <a:ext cx="403204" cy="1308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850">
                <a:solidFill>
                  <a:schemeClr val="tx1"/>
                </a:solidFill>
              </a:defRPr>
            </a:lvl1pPr>
          </a:lstStyle>
          <a:p>
            <a:fld id="{FAB7679E-5F48-44D1-BB9C-A68AB66EB289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8" name="Footer Placeholder 14"/>
          <p:cNvSpPr>
            <a:spLocks noGrp="1"/>
          </p:cNvSpPr>
          <p:nvPr userDrawn="1">
            <p:ph type="ftr" sz="quarter" idx="11"/>
          </p:nvPr>
        </p:nvSpPr>
        <p:spPr>
          <a:xfrm>
            <a:off x="9099552" y="6263493"/>
            <a:ext cx="2235236" cy="13080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r>
              <a:rPr lang="en-US">
                <a:solidFill>
                  <a:srgbClr val="333333"/>
                </a:solidFill>
              </a:rPr>
              <a:t>Board Meeting Presentation __ April, 2023</a:t>
            </a:r>
          </a:p>
        </p:txBody>
      </p:sp>
      <p:sp>
        <p:nvSpPr>
          <p:cNvPr id="19" name="Date Placeholder 11"/>
          <p:cNvSpPr>
            <a:spLocks noGrp="1"/>
          </p:cNvSpPr>
          <p:nvPr userDrawn="1">
            <p:ph type="dt" sz="half" idx="10"/>
          </p:nvPr>
        </p:nvSpPr>
        <p:spPr>
          <a:xfrm>
            <a:off x="9099554" y="6375714"/>
            <a:ext cx="2235236" cy="13080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r>
              <a:rPr lang="en-US">
                <a:solidFill>
                  <a:srgbClr val="333333"/>
                </a:solidFill>
              </a:rPr>
              <a:t>31st October, 2013</a:t>
            </a:r>
            <a:endParaRPr lang="en-GB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6685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/3 +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5" y="1844824"/>
            <a:ext cx="6548498" cy="452448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7248128" y="1857600"/>
            <a:ext cx="4440241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7248128" y="2219325"/>
            <a:ext cx="4440241" cy="41499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8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  <p:sp>
        <p:nvSpPr>
          <p:cNvPr id="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908720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4200"/>
              </a:spcAft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</p:txBody>
      </p:sp>
    </p:spTree>
    <p:extLst>
      <p:ext uri="{BB962C8B-B14F-4D97-AF65-F5344CB8AC3E}">
        <p14:creationId xmlns:p14="http://schemas.microsoft.com/office/powerpoint/2010/main" val="2836157427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54E33BF-BAA8-4D8E-8655-FAD4E5778B83}"/>
              </a:ext>
            </a:extLst>
          </p:cNvPr>
          <p:cNvCxnSpPr/>
          <p:nvPr userDrawn="1"/>
        </p:nvCxnSpPr>
        <p:spPr>
          <a:xfrm>
            <a:off x="11892644" y="6579245"/>
            <a:ext cx="78544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1794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3">
          <p15:clr>
            <a:srgbClr val="FBAE40"/>
          </p15:clr>
        </p15:guide>
        <p15:guide id="2" pos="212">
          <p15:clr>
            <a:srgbClr val="FBAE40"/>
          </p15:clr>
        </p15:guide>
        <p15:guide id="3" pos="3840">
          <p15:clr>
            <a:srgbClr val="FBAE40"/>
          </p15:clr>
        </p15:guide>
        <p15:guide id="4" pos="7468">
          <p15:clr>
            <a:srgbClr val="FBAE40"/>
          </p15:clr>
        </p15:guide>
        <p15:guide id="5" orient="horz" pos="3974">
          <p15:clr>
            <a:srgbClr val="FBAE40"/>
          </p15:clr>
        </p15:guide>
        <p15:guide id="6" orient="horz" pos="2160">
          <p15:clr>
            <a:srgbClr val="FBAE40"/>
          </p15:clr>
        </p15:guide>
      </p15:sldGuideLst>
    </p:ext>
  </p:extLst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616" y="-8246"/>
            <a:ext cx="10829385" cy="769676"/>
          </a:xfrm>
          <a:solidFill>
            <a:srgbClr val="002060"/>
          </a:solidFill>
        </p:spPr>
        <p:txBody>
          <a:bodyPr anchor="b">
            <a:noAutofit/>
          </a:bodyPr>
          <a:lstStyle>
            <a:lvl1pPr>
              <a:defRPr sz="1788">
                <a:solidFill>
                  <a:srgbClr val="002060"/>
                </a:solidFill>
                <a:latin typeface="Adani Medium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769CF3E-A124-4648-B78B-690E0BF4FFE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97634" y="6380175"/>
            <a:ext cx="199531" cy="397198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54E33BF-BAA8-4D8E-8655-FAD4E5778B83}"/>
              </a:ext>
            </a:extLst>
          </p:cNvPr>
          <p:cNvCxnSpPr/>
          <p:nvPr userDrawn="1"/>
        </p:nvCxnSpPr>
        <p:spPr>
          <a:xfrm>
            <a:off x="11892644" y="6579245"/>
            <a:ext cx="78544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912402F6-DF1F-4B04-A15A-F823AB4CA3E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66980" y="251707"/>
            <a:ext cx="1004208" cy="404985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F4BD06E0-24B3-41D4-9656-42FDF4FECC35}"/>
              </a:ext>
            </a:extLst>
          </p:cNvPr>
          <p:cNvGrpSpPr/>
          <p:nvPr userDrawn="1"/>
        </p:nvGrpSpPr>
        <p:grpSpPr>
          <a:xfrm>
            <a:off x="391852" y="746818"/>
            <a:ext cx="10744149" cy="60959"/>
            <a:chOff x="391437" y="755062"/>
            <a:chExt cx="10692000" cy="60959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391437" y="816021"/>
              <a:ext cx="10692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2" descr="D:\Corp Comm Department Work 2015\Brand Adani 2012\adani_gradient_master.jp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437" y="755062"/>
              <a:ext cx="7269694" cy="609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6783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3">
          <p15:clr>
            <a:srgbClr val="FBAE40"/>
          </p15:clr>
        </p15:guide>
        <p15:guide id="2" pos="212">
          <p15:clr>
            <a:srgbClr val="FBAE40"/>
          </p15:clr>
        </p15:guide>
        <p15:guide id="3" pos="3840">
          <p15:clr>
            <a:srgbClr val="FBAE40"/>
          </p15:clr>
        </p15:guide>
        <p15:guide id="4" pos="7468">
          <p15:clr>
            <a:srgbClr val="FBAE40"/>
          </p15:clr>
        </p15:guide>
        <p15:guide id="5" orient="horz" pos="3974">
          <p15:clr>
            <a:srgbClr val="FBAE40"/>
          </p15:clr>
        </p15:guide>
        <p15:guide id="6" orient="horz" pos="216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+ 1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3" y="2219325"/>
            <a:ext cx="3602215" cy="41529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262400" y="1857601"/>
            <a:ext cx="7434838" cy="360363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262400" y="2219325"/>
            <a:ext cx="7434838" cy="41529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601"/>
            <a:ext cx="3602215" cy="360363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9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  <p:sp>
        <p:nvSpPr>
          <p:cNvPr id="10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908720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4200"/>
              </a:spcAft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+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6"/>
            <a:ext cx="7432431" cy="41529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8086154" y="1857600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8086154" y="2219325"/>
            <a:ext cx="3602215" cy="18097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8086154" y="4200525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8086154" y="4562475"/>
            <a:ext cx="3602215" cy="18053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600"/>
            <a:ext cx="7432431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11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  <p:sp>
        <p:nvSpPr>
          <p:cNvPr id="12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908720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4200"/>
              </a:spcAft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+ 2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6"/>
            <a:ext cx="3602215" cy="180974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4200525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4562475"/>
            <a:ext cx="3602215" cy="18068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262400" y="1857375"/>
            <a:ext cx="7434700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262400" y="2219325"/>
            <a:ext cx="7434700" cy="41499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375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11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  <p:sp>
        <p:nvSpPr>
          <p:cNvPr id="12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908720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4200"/>
              </a:spcAft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+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 dirty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5"/>
            <a:ext cx="7432431" cy="41499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8086154" y="1857600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8086154" y="2219722"/>
            <a:ext cx="3602215" cy="11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8086154" y="3379233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8086154" y="3745655"/>
            <a:ext cx="3602215" cy="11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8086154" y="4894552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8086154" y="5260975"/>
            <a:ext cx="3602215" cy="11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600"/>
            <a:ext cx="7432431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13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+ 3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599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21942"/>
            <a:ext cx="3602215" cy="11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3381376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3743635"/>
            <a:ext cx="3602215" cy="11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33754" y="4895850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33754" y="5260975"/>
            <a:ext cx="3602215" cy="11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4262400" y="1857375"/>
            <a:ext cx="7435399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4262400" y="2219325"/>
            <a:ext cx="7435399" cy="41529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61579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13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919508" y="1158653"/>
            <a:ext cx="4697137" cy="747837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r>
              <a:rPr lang="en-AU" sz="3200" baseline="0" dirty="0">
                <a:solidFill>
                  <a:schemeClr val="accent2"/>
                </a:solidFill>
                <a:latin typeface="+mj-lt"/>
              </a:rPr>
              <a:t>Contents</a:t>
            </a:r>
            <a:endParaRPr lang="en-AU" sz="3200" dirty="0">
              <a:solidFill>
                <a:schemeClr val="accent2"/>
              </a:solidFill>
              <a:latin typeface="+mj-lt"/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0" y="6555600"/>
            <a:ext cx="1219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229852" y="6557123"/>
            <a:ext cx="1487488" cy="2988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noAutofit/>
          </a:bodyPr>
          <a:lstStyle/>
          <a:p>
            <a:pPr algn="l"/>
            <a:r>
              <a:rPr lang="en-AU" sz="700" b="0" cap="all" baseline="0" dirty="0">
                <a:solidFill>
                  <a:schemeClr val="bg1"/>
                </a:solidFill>
              </a:rPr>
              <a:t>STRICTLY CONFIDENTIAL</a:t>
            </a:r>
          </a:p>
        </p:txBody>
      </p:sp>
      <p:sp>
        <p:nvSpPr>
          <p:cNvPr id="48" name="TextBox 47"/>
          <p:cNvSpPr txBox="1"/>
          <p:nvPr userDrawn="1"/>
        </p:nvSpPr>
        <p:spPr>
          <a:xfrm>
            <a:off x="5919508" y="1158653"/>
            <a:ext cx="4697137" cy="747837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r>
              <a:rPr lang="en-AU" sz="3200" baseline="0" dirty="0">
                <a:solidFill>
                  <a:schemeClr val="accent2"/>
                </a:solidFill>
                <a:latin typeface="+mj-lt"/>
              </a:rPr>
              <a:t>Contents</a:t>
            </a:r>
            <a:endParaRPr lang="en-AU" sz="3200" dirty="0">
              <a:solidFill>
                <a:schemeClr val="accent2"/>
              </a:solidFill>
              <a:latin typeface="+mj-lt"/>
            </a:endParaRPr>
          </a:p>
        </p:txBody>
      </p:sp>
      <p:cxnSp>
        <p:nvCxnSpPr>
          <p:cNvPr id="58" name="Straight Connector 57"/>
          <p:cNvCxnSpPr/>
          <p:nvPr userDrawn="1"/>
        </p:nvCxnSpPr>
        <p:spPr bwMode="auto">
          <a:xfrm>
            <a:off x="0" y="6555600"/>
            <a:ext cx="1219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TextBox 78"/>
          <p:cNvSpPr txBox="1"/>
          <p:nvPr userDrawn="1"/>
        </p:nvSpPr>
        <p:spPr>
          <a:xfrm>
            <a:off x="229852" y="6557123"/>
            <a:ext cx="1487488" cy="2988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noAutofit/>
          </a:bodyPr>
          <a:lstStyle/>
          <a:p>
            <a:pPr algn="l"/>
            <a:r>
              <a:rPr lang="en-AU" sz="700" b="0" cap="all" baseline="0" dirty="0">
                <a:solidFill>
                  <a:schemeClr val="bg1"/>
                </a:solidFill>
              </a:rPr>
              <a:t>STRICTLY CONFIDENTIAL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+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6"/>
            <a:ext cx="5405538" cy="41499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6282831" y="1857600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6282831" y="2223914"/>
            <a:ext cx="5405538" cy="180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6282831" y="4200525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6282831" y="4562476"/>
            <a:ext cx="5405538" cy="181354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600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11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+ 2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5"/>
            <a:ext cx="5405538" cy="18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4201715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4561595"/>
            <a:ext cx="5405538" cy="18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6283231" y="1857600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6283231" y="2219326"/>
            <a:ext cx="5405538" cy="41499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600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11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+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599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5"/>
            <a:ext cx="5405538" cy="41529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6281077" y="1857375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6281077" y="2224042"/>
            <a:ext cx="5405538" cy="110970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6281077" y="3385607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6281077" y="3743323"/>
            <a:ext cx="5405538" cy="11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6281077" y="4895850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6281077" y="5257799"/>
            <a:ext cx="5405538" cy="11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375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13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+ 3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6"/>
            <a:ext cx="5405538" cy="1114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3381376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3743326"/>
            <a:ext cx="5405538" cy="111442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33754" y="4895850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33754" y="5257801"/>
            <a:ext cx="5405538" cy="1114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6283231" y="1857375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6283231" y="2219325"/>
            <a:ext cx="5405538" cy="41529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375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13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+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5"/>
            <a:ext cx="3598985" cy="41499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262400" y="1857375"/>
            <a:ext cx="7434700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262400" y="2219325"/>
            <a:ext cx="7434700" cy="18097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262400" y="4200525"/>
            <a:ext cx="7434700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262400" y="4562475"/>
            <a:ext cx="7434700" cy="18053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375"/>
            <a:ext cx="359898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+ 2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6"/>
            <a:ext cx="7432431" cy="180974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4200525"/>
            <a:ext cx="7432431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4562475"/>
            <a:ext cx="7432431" cy="18053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8086154" y="1857375"/>
            <a:ext cx="3606800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8086154" y="2219325"/>
            <a:ext cx="3606800" cy="41499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375"/>
            <a:ext cx="7432431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+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5"/>
            <a:ext cx="3598985" cy="41499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262400" y="1857375"/>
            <a:ext cx="7430892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262400" y="2219325"/>
            <a:ext cx="7430892" cy="111442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262400" y="3381375"/>
            <a:ext cx="7430892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262400" y="3743325"/>
            <a:ext cx="7430892" cy="1114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4262400" y="4895850"/>
            <a:ext cx="7430892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4262400" y="5257800"/>
            <a:ext cx="7430892" cy="11170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375"/>
            <a:ext cx="359898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+ 3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5"/>
            <a:ext cx="7432431" cy="1114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3381375"/>
            <a:ext cx="7432431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3743325"/>
            <a:ext cx="7432431" cy="111442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33754" y="4895850"/>
            <a:ext cx="7432431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33754" y="5257800"/>
            <a:ext cx="7432431" cy="11170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8086154" y="1857375"/>
            <a:ext cx="3616277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8086154" y="2219325"/>
            <a:ext cx="3616277" cy="41499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375"/>
            <a:ext cx="7432431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+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6"/>
            <a:ext cx="11254154" cy="180974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4200525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4562475"/>
            <a:ext cx="5405538" cy="18053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6283231" y="4200525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6283231" y="4562475"/>
            <a:ext cx="5405538" cy="18053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375"/>
            <a:ext cx="11254154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+ 2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4"/>
            <a:ext cx="5405538" cy="18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6282831" y="1857375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6282831" y="2219323"/>
            <a:ext cx="5405538" cy="18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33754" y="4200525"/>
            <a:ext cx="11254154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33754" y="4562475"/>
            <a:ext cx="11254154" cy="18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375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54"/>
          <p:cNvSpPr txBox="1"/>
          <p:nvPr/>
        </p:nvSpPr>
        <p:spPr>
          <a:xfrm>
            <a:off x="229852" y="6557123"/>
            <a:ext cx="1487488" cy="2988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noAutofit/>
          </a:bodyPr>
          <a:lstStyle/>
          <a:p>
            <a:pPr algn="l"/>
            <a:r>
              <a:rPr lang="en-AU" sz="700" b="0" cap="all" baseline="0" dirty="0">
                <a:solidFill>
                  <a:schemeClr val="bg1"/>
                </a:solidFill>
              </a:rPr>
              <a:t>STRICTLY CONFIDENTIAL</a:t>
            </a:r>
          </a:p>
        </p:txBody>
      </p:sp>
      <p:sp>
        <p:nvSpPr>
          <p:cNvPr id="72" name="TextBox 71"/>
          <p:cNvSpPr txBox="1"/>
          <p:nvPr userDrawn="1"/>
        </p:nvSpPr>
        <p:spPr>
          <a:xfrm>
            <a:off x="229852" y="6557123"/>
            <a:ext cx="1487488" cy="2988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noAutofit/>
          </a:bodyPr>
          <a:lstStyle/>
          <a:p>
            <a:pPr algn="l"/>
            <a:r>
              <a:rPr lang="en-AU" sz="700" b="0" cap="all" baseline="0" dirty="0">
                <a:solidFill>
                  <a:schemeClr val="bg1"/>
                </a:solidFill>
              </a:rPr>
              <a:t>STRICTLY CONFIDENTIAL</a:t>
            </a:r>
          </a:p>
        </p:txBody>
      </p:sp>
      <p:cxnSp>
        <p:nvCxnSpPr>
          <p:cNvPr id="73" name="Straight Connector 72"/>
          <p:cNvCxnSpPr/>
          <p:nvPr userDrawn="1"/>
        </p:nvCxnSpPr>
        <p:spPr bwMode="auto">
          <a:xfrm>
            <a:off x="0" y="6555600"/>
            <a:ext cx="1219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/>
          <p:nvPr userDrawn="1"/>
        </p:nvCxnSpPr>
        <p:spPr bwMode="auto">
          <a:xfrm>
            <a:off x="0" y="6555600"/>
            <a:ext cx="1219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4146246" y="5396360"/>
            <a:ext cx="7822466" cy="864195"/>
          </a:xfrm>
        </p:spPr>
        <p:txBody>
          <a:bodyPr>
            <a:noAutofit/>
          </a:bodyPr>
          <a:lstStyle>
            <a:lvl1pPr marL="0" indent="0" algn="r">
              <a:buNone/>
              <a:defRPr sz="2400" cap="none" baseline="0">
                <a:solidFill>
                  <a:schemeClr val="tx1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r>
              <a:rPr lang="en-AU" noProof="0" dirty="0"/>
              <a:t>Divider title goes here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8959239" y="3518475"/>
            <a:ext cx="3092938" cy="15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 algn="r">
              <a:lnSpc>
                <a:spcPct val="100000"/>
              </a:lnSpc>
              <a:buFontTx/>
              <a:buNone/>
              <a:defRPr sz="160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AU" noProof="0" dirty="0"/>
              <a:t>#</a:t>
            </a:r>
          </a:p>
        </p:txBody>
      </p:sp>
      <p:sp>
        <p:nvSpPr>
          <p:cNvPr id="40" name="Rectangle 39"/>
          <p:cNvSpPr/>
          <p:nvPr/>
        </p:nvSpPr>
        <p:spPr>
          <a:xfrm>
            <a:off x="0" y="0"/>
            <a:ext cx="12184615" cy="6858000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000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+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22039"/>
            <a:ext cx="11254154" cy="18070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4205907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4559300"/>
            <a:ext cx="3602215" cy="18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262400" y="4206270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262400" y="4559300"/>
            <a:ext cx="3602215" cy="18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8086154" y="4206270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8086154" y="4559300"/>
            <a:ext cx="3602215" cy="18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600"/>
            <a:ext cx="11254154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+ 3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5" y="1228725"/>
            <a:ext cx="10105292" cy="62865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5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5" y="2222038"/>
            <a:ext cx="3602215" cy="18070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262400" y="1857600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262400" y="2222038"/>
            <a:ext cx="3602215" cy="18070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8086154" y="1857600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8086154" y="2222038"/>
            <a:ext cx="3602215" cy="18070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433755" y="4198627"/>
            <a:ext cx="11254154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433755" y="4562476"/>
            <a:ext cx="11254154" cy="180932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5" y="1857600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 HEADING COMBIN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1538" y="2385462"/>
            <a:ext cx="10785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b="1" dirty="0">
                <a:solidFill>
                  <a:schemeClr val="accent2"/>
                </a:solidFill>
              </a:rPr>
              <a:t>NO HEADING COMBINATIONS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81538" y="2385462"/>
            <a:ext cx="10785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b="1" dirty="0">
                <a:solidFill>
                  <a:schemeClr val="accent2"/>
                </a:solidFill>
              </a:rPr>
              <a:t>NO HEADING COMBINATIONS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980728"/>
            <a:ext cx="10105292" cy="62865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609378"/>
            <a:ext cx="11254154" cy="45148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608112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AU" noProof="0" dirty="0"/>
              <a:t>Click to insert page title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X2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857375"/>
            <a:ext cx="11254154" cy="21717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4201716"/>
            <a:ext cx="11254154" cy="360363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4559300"/>
            <a:ext cx="11254154" cy="18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+ 2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600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857376"/>
            <a:ext cx="11254154" cy="217169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4201715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4559300"/>
            <a:ext cx="5405538" cy="18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6283231" y="4202078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6283231" y="4559300"/>
            <a:ext cx="5405538" cy="18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+ 3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616"/>
            <a:ext cx="10105292" cy="628759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857375"/>
            <a:ext cx="11254154" cy="21717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4201715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4559300"/>
            <a:ext cx="3602215" cy="18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261608" y="4202078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261608" y="4559300"/>
            <a:ext cx="3602215" cy="18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8086154" y="4202078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8086154" y="4559300"/>
            <a:ext cx="3602215" cy="18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+ 4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600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857376"/>
            <a:ext cx="11254154" cy="148056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3377939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3738302"/>
            <a:ext cx="5405538" cy="11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6283231" y="3378302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6283231" y="3738302"/>
            <a:ext cx="5405538" cy="11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433754" y="4898718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433754" y="5258878"/>
            <a:ext cx="5405538" cy="11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0" hasCustomPrompt="1"/>
          </p:nvPr>
        </p:nvSpPr>
        <p:spPr>
          <a:xfrm>
            <a:off x="6283231" y="4898718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51" name="Content Placeholder 50"/>
          <p:cNvSpPr>
            <a:spLocks noGrp="1"/>
          </p:cNvSpPr>
          <p:nvPr>
            <p:ph sz="quarter" idx="21" hasCustomPrompt="1"/>
          </p:nvPr>
        </p:nvSpPr>
        <p:spPr>
          <a:xfrm>
            <a:off x="6283231" y="5258878"/>
            <a:ext cx="5405538" cy="11160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/3 + 1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990800"/>
            <a:ext cx="7432431" cy="439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8086154" y="1857375"/>
            <a:ext cx="3616094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8086154" y="2219326"/>
            <a:ext cx="3616094" cy="41499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/3 + 2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599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990800"/>
            <a:ext cx="7432431" cy="4377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8086154" y="1857035"/>
            <a:ext cx="3606343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8086154" y="2215557"/>
            <a:ext cx="3606343" cy="18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8086154" y="4206048"/>
            <a:ext cx="3606343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8086154" y="4561141"/>
            <a:ext cx="3606343" cy="18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ppendix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Box 57"/>
          <p:cNvSpPr txBox="1"/>
          <p:nvPr/>
        </p:nvSpPr>
        <p:spPr>
          <a:xfrm>
            <a:off x="229852" y="6557123"/>
            <a:ext cx="1487488" cy="2988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noAutofit/>
          </a:bodyPr>
          <a:lstStyle/>
          <a:p>
            <a:pPr algn="l"/>
            <a:r>
              <a:rPr lang="en-AU" sz="700" b="0" cap="all" baseline="0" dirty="0">
                <a:solidFill>
                  <a:schemeClr val="bg1"/>
                </a:solidFill>
              </a:rPr>
              <a:t>STRICTLY CONFIDENTIAL</a:t>
            </a:r>
          </a:p>
        </p:txBody>
      </p:sp>
      <p:sp>
        <p:nvSpPr>
          <p:cNvPr id="73" name="TextBox 72"/>
          <p:cNvSpPr txBox="1"/>
          <p:nvPr userDrawn="1"/>
        </p:nvSpPr>
        <p:spPr>
          <a:xfrm>
            <a:off x="229852" y="6557123"/>
            <a:ext cx="1487488" cy="2988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noAutofit/>
          </a:bodyPr>
          <a:lstStyle/>
          <a:p>
            <a:pPr algn="l"/>
            <a:r>
              <a:rPr lang="en-AU" sz="700" b="0" cap="all" baseline="0" dirty="0">
                <a:solidFill>
                  <a:schemeClr val="bg1"/>
                </a:solidFill>
              </a:rPr>
              <a:t>STRICTLY CONFIDENTIAL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906885" y="5056588"/>
            <a:ext cx="2056667" cy="443707"/>
          </a:xfrm>
          <a:prstGeom prst="rect">
            <a:avLst/>
          </a:prstGeom>
          <a:ln w="3175">
            <a:noFill/>
          </a:ln>
        </p:spPr>
        <p:txBody>
          <a:bodyPr vert="horz" lIns="91440" tIns="45720" rIns="36000" bIns="36000" rtlCol="0">
            <a:noAutofit/>
          </a:bodyPr>
          <a:lstStyle>
            <a:lvl1pPr algn="r">
              <a:defRPr sz="96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lang="en-AU" sz="2400" kern="1200" cap="none" baseline="0" noProof="0" dirty="0">
                <a:solidFill>
                  <a:schemeClr val="tx2"/>
                </a:solidFill>
                <a:latin typeface="+mj-lt"/>
                <a:ea typeface="+mn-ea"/>
                <a:cs typeface="+mn-cs"/>
              </a:rPr>
              <a:t>APPENDIX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4584760" y="5382220"/>
            <a:ext cx="7378793" cy="864000"/>
          </a:xfrm>
          <a:ln w="3175">
            <a:noFill/>
          </a:ln>
        </p:spPr>
        <p:txBody>
          <a:bodyPr vert="horz" lIns="91440" tIns="45720" rIns="36000" bIns="36000" rtlCol="0">
            <a:no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  <a:defRPr lang="en-AU" sz="2400" kern="1200" cap="none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r>
              <a:rPr lang="en-AU" noProof="0"/>
              <a:t>Divider title goes here</a:t>
            </a:r>
          </a:p>
        </p:txBody>
      </p:sp>
      <p:sp>
        <p:nvSpPr>
          <p:cNvPr id="14" name="Rectangle 3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8959016" y="3518475"/>
            <a:ext cx="3092937" cy="15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r">
              <a:lnSpc>
                <a:spcPct val="100000"/>
              </a:lnSpc>
              <a:buFontTx/>
              <a:buNone/>
              <a:defRPr lang="en-AU" sz="16000" b="1" kern="1200" cap="none" baseline="0" noProof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71600" lvl="0" indent="-1371600" algn="r" defTabSz="914400" rtl="0" eaLnBrk="1" latinLnBrk="0" hangingPunct="1">
              <a:spcBef>
                <a:spcPct val="0"/>
              </a:spcBef>
              <a:buFontTx/>
              <a:buNone/>
            </a:pPr>
            <a:r>
              <a:rPr lang="en-AU" noProof="0" dirty="0"/>
              <a:t>#</a:t>
            </a:r>
          </a:p>
        </p:txBody>
      </p:sp>
      <p:sp>
        <p:nvSpPr>
          <p:cNvPr id="42" name="Rectangle 41"/>
          <p:cNvSpPr/>
          <p:nvPr userDrawn="1"/>
        </p:nvSpPr>
        <p:spPr>
          <a:xfrm>
            <a:off x="0" y="0"/>
            <a:ext cx="12184615" cy="6858000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000" dirty="0"/>
          </a:p>
        </p:txBody>
      </p:sp>
      <p:pic>
        <p:nvPicPr>
          <p:cNvPr id="76" name="Picture 7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73475" y="6659285"/>
            <a:ext cx="928455" cy="981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/3 + 3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600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990800"/>
            <a:ext cx="7432431" cy="4381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8085693" y="1855759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8085693" y="2217483"/>
            <a:ext cx="3602215" cy="11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8085693" y="3376668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8085693" y="3732269"/>
            <a:ext cx="3602215" cy="11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8085693" y="4894009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8085693" y="5259134"/>
            <a:ext cx="3602215" cy="11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2 + 1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990800"/>
            <a:ext cx="5405538" cy="4381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6283231" y="1855759"/>
            <a:ext cx="5405538" cy="360363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6283231" y="2215643"/>
            <a:ext cx="5405538" cy="415658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2 + 2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599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998484"/>
            <a:ext cx="5405538" cy="437374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6283231" y="1855759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6283231" y="2215644"/>
            <a:ext cx="5405538" cy="181012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6283231" y="4204207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6283231" y="4559242"/>
            <a:ext cx="5405538" cy="1810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2 + 3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599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998484"/>
            <a:ext cx="5405538" cy="437374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6283231" y="1857600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6283231" y="2223914"/>
            <a:ext cx="5405538" cy="11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6283231" y="3376866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6283231" y="3730625"/>
            <a:ext cx="5405538" cy="11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6283231" y="4899532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6283231" y="5255132"/>
            <a:ext cx="5405538" cy="11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+ 1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616"/>
            <a:ext cx="10105292" cy="628759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990800"/>
            <a:ext cx="3598985" cy="4381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256175" y="1858962"/>
            <a:ext cx="7434700" cy="360363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255477" y="2219326"/>
            <a:ext cx="7434700" cy="415289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+ 2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599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990800"/>
            <a:ext cx="3598985" cy="4381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262400" y="1857600"/>
            <a:ext cx="7434700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262400" y="2222038"/>
            <a:ext cx="7434700" cy="18070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262400" y="4198628"/>
            <a:ext cx="7434700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262400" y="4562475"/>
            <a:ext cx="7434700" cy="180932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+ 3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599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990800"/>
            <a:ext cx="3598985" cy="4381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262400" y="1857600"/>
            <a:ext cx="7434700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262400" y="2221942"/>
            <a:ext cx="7434700" cy="11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262400" y="3381375"/>
            <a:ext cx="7434700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262400" y="3743635"/>
            <a:ext cx="7434700" cy="11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4262400" y="4895850"/>
            <a:ext cx="7434700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4262400" y="5260975"/>
            <a:ext cx="7434700" cy="11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+ 2 AC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599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5708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2" y="1990800"/>
            <a:ext cx="3602215" cy="4381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261338" y="1857600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261338" y="2219326"/>
            <a:ext cx="3602215" cy="415289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8088925" y="1857600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8088925" y="2219325"/>
            <a:ext cx="3602215" cy="41529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+ 4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3" y="1990800"/>
            <a:ext cx="3602215" cy="4381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262493" y="1858876"/>
            <a:ext cx="3602215" cy="360000"/>
          </a:xfrm>
          <a:ln w="3175">
            <a:noFill/>
          </a:ln>
        </p:spPr>
        <p:txBody>
          <a:bodyPr vert="horz" lIns="91440" tIns="36000" rIns="36000" bIns="36000" rtlCol="0" anchor="b">
            <a:noAutofit/>
          </a:bodyPr>
          <a:lstStyle>
            <a:lvl1pPr>
              <a:defRPr lang="en-AU" sz="11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262493" y="2219239"/>
            <a:ext cx="3602215" cy="18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8091231" y="1858876"/>
            <a:ext cx="3602215" cy="360000"/>
          </a:xfrm>
          <a:ln w="3175">
            <a:noFill/>
          </a:ln>
        </p:spPr>
        <p:txBody>
          <a:bodyPr vert="horz" lIns="91440" tIns="36000" rIns="36000" bIns="36000" rtlCol="0" anchor="b">
            <a:noAutofit/>
          </a:bodyPr>
          <a:lstStyle>
            <a:lvl1pPr>
              <a:defRPr lang="en-AU" sz="11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8091231" y="2219239"/>
            <a:ext cx="3602215" cy="18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4262493" y="4206269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4262493" y="4559300"/>
            <a:ext cx="3602215" cy="18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0" hasCustomPrompt="1"/>
          </p:nvPr>
        </p:nvSpPr>
        <p:spPr>
          <a:xfrm>
            <a:off x="8091231" y="4206269"/>
            <a:ext cx="3602215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51" name="Content Placeholder 50"/>
          <p:cNvSpPr>
            <a:spLocks noGrp="1"/>
          </p:cNvSpPr>
          <p:nvPr>
            <p:ph sz="quarter" idx="21" hasCustomPrompt="1"/>
          </p:nvPr>
        </p:nvSpPr>
        <p:spPr>
          <a:xfrm>
            <a:off x="8091231" y="4559300"/>
            <a:ext cx="3602215" cy="18144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4 + 3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600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990800"/>
            <a:ext cx="5405538" cy="2044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6283231" y="1857600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6283231" y="2219326"/>
            <a:ext cx="5405538" cy="180974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33754" y="4202078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33754" y="4562476"/>
            <a:ext cx="5405538" cy="180932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6283231" y="4202078"/>
            <a:ext cx="540553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6283231" y="4562476"/>
            <a:ext cx="5405538" cy="180932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81538" y="2897068"/>
            <a:ext cx="107852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b="1" dirty="0">
                <a:solidFill>
                  <a:schemeClr val="accent2"/>
                </a:solidFill>
              </a:rPr>
              <a:t>BASIC LAYOUTS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781538" y="2897068"/>
            <a:ext cx="107852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b="1" dirty="0">
                <a:solidFill>
                  <a:schemeClr val="accent2"/>
                </a:solidFill>
              </a:rPr>
              <a:t>BASIC LAYOUTS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MESSAGE COMBI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81538" y="2385462"/>
            <a:ext cx="10785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b="1" dirty="0">
                <a:solidFill>
                  <a:schemeClr val="accent2"/>
                </a:solidFill>
              </a:rPr>
              <a:t>KEY MESSAGE COMBINATIONS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781538" y="2385462"/>
            <a:ext cx="10785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b="1" dirty="0">
                <a:solidFill>
                  <a:schemeClr val="accent2"/>
                </a:solidFill>
              </a:rPr>
              <a:t>KEY MESSAGE COMBINATIONS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ACROSS WITH SIDE K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66825"/>
            <a:ext cx="2658462" cy="5105400"/>
          </a:xfrm>
        </p:spPr>
        <p:txBody>
          <a:bodyPr/>
          <a:lstStyle>
            <a:lvl1pPr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baseline="0">
                <a:latin typeface="+mn-lt"/>
                <a:sym typeface="Wingdings"/>
              </a:defRPr>
            </a:lvl2pPr>
            <a:lvl3pPr marL="180975" indent="-180975">
              <a:buClr>
                <a:schemeClr val="accent2"/>
              </a:buClr>
              <a:buSzPct val="90000"/>
              <a:buFont typeface="Wingdings" pitchFamily="2" charset="2"/>
              <a:buChar char="l"/>
              <a:defRPr baseline="0">
                <a:latin typeface="+mn-lt"/>
              </a:defRPr>
            </a:lvl3pPr>
            <a:lvl4pPr marL="361950" indent="-180975">
              <a:buFont typeface="Arial" pitchFamily="34" charset="0"/>
              <a:buChar char="–"/>
              <a:defRPr>
                <a:latin typeface="+mn-lt"/>
              </a:defRPr>
            </a:lvl4pPr>
            <a:lvl5pPr marL="542925" indent="-180975">
              <a:buClrTx/>
              <a:buSzPct val="120000"/>
              <a:buFont typeface="Arial" pitchFamily="34" charset="0"/>
              <a:buChar char="–"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  <a:p>
            <a:pPr lvl="1"/>
            <a:r>
              <a:rPr lang="en-AU" noProof="0" dirty="0"/>
              <a:t>Paragraph text</a:t>
            </a:r>
          </a:p>
          <a:p>
            <a:pPr lvl="2"/>
            <a:r>
              <a:rPr lang="en-AU" noProof="0" dirty="0"/>
              <a:t>Bullet level 1</a:t>
            </a:r>
          </a:p>
          <a:p>
            <a:pPr lvl="3"/>
            <a:r>
              <a:rPr lang="en-AU" noProof="0" dirty="0"/>
              <a:t>Bullet level 2</a:t>
            </a:r>
          </a:p>
          <a:p>
            <a:pPr lvl="4"/>
            <a:r>
              <a:rPr lang="en-AU" noProof="0" dirty="0"/>
              <a:t>Bullet level 3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72226"/>
            <a:ext cx="11254154" cy="288925"/>
          </a:xfrm>
        </p:spPr>
        <p:txBody>
          <a:bodyPr anchor="b"/>
          <a:lstStyle>
            <a:lvl1pPr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3314216" y="1227123"/>
            <a:ext cx="8366012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3" hasCustomPrompt="1"/>
          </p:nvPr>
        </p:nvSpPr>
        <p:spPr>
          <a:xfrm>
            <a:off x="3314216" y="1586369"/>
            <a:ext cx="8366012" cy="478585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X2 ACROSS WITH SIDE K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66825"/>
            <a:ext cx="2658462" cy="5105400"/>
          </a:xfrm>
        </p:spPr>
        <p:txBody>
          <a:bodyPr/>
          <a:lstStyle>
            <a:lvl1pPr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baseline="0">
                <a:latin typeface="+mn-lt"/>
                <a:sym typeface="Wingdings"/>
              </a:defRPr>
            </a:lvl2pPr>
            <a:lvl3pPr marL="180975" indent="-180975">
              <a:buClr>
                <a:schemeClr val="accent2"/>
              </a:buClr>
              <a:buSzPct val="90000"/>
              <a:buFont typeface="Wingdings" pitchFamily="2" charset="2"/>
              <a:buChar char="l"/>
              <a:defRPr baseline="0">
                <a:latin typeface="+mn-lt"/>
              </a:defRPr>
            </a:lvl3pPr>
            <a:lvl4pPr marL="361950" indent="-180975">
              <a:buFont typeface="Arial" pitchFamily="34" charset="0"/>
              <a:buChar char="–"/>
              <a:defRPr>
                <a:latin typeface="+mn-lt"/>
              </a:defRPr>
            </a:lvl4pPr>
            <a:lvl5pPr marL="542925" indent="-180975">
              <a:buClrTx/>
              <a:buSzPct val="120000"/>
              <a:buFont typeface="Arial" pitchFamily="34" charset="0"/>
              <a:buChar char="–"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  <a:p>
            <a:pPr lvl="1"/>
            <a:r>
              <a:rPr lang="en-AU" noProof="0" dirty="0"/>
              <a:t>Paragraph text</a:t>
            </a:r>
          </a:p>
          <a:p>
            <a:pPr lvl="2"/>
            <a:r>
              <a:rPr lang="en-AU" noProof="0" dirty="0"/>
              <a:t>Bullet level 1</a:t>
            </a:r>
          </a:p>
          <a:p>
            <a:pPr lvl="3"/>
            <a:r>
              <a:rPr lang="en-AU" noProof="0" dirty="0"/>
              <a:t>Bullet level 2</a:t>
            </a:r>
          </a:p>
          <a:p>
            <a:pPr lvl="4"/>
            <a:r>
              <a:rPr lang="en-AU" noProof="0" dirty="0"/>
              <a:t>Bullet level 3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/>
          <a:lstStyle>
            <a:lvl1pPr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3314216" y="1227600"/>
            <a:ext cx="8366012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3" hasCustomPrompt="1"/>
          </p:nvPr>
        </p:nvSpPr>
        <p:spPr>
          <a:xfrm>
            <a:off x="3314216" y="1590676"/>
            <a:ext cx="8366012" cy="213275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3314216" y="3889663"/>
            <a:ext cx="8366012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5" hasCustomPrompt="1"/>
          </p:nvPr>
        </p:nvSpPr>
        <p:spPr>
          <a:xfrm>
            <a:off x="3314216" y="4244575"/>
            <a:ext cx="8366012" cy="2124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ACROSS WITH SIDE K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66825"/>
            <a:ext cx="2658462" cy="5105400"/>
          </a:xfrm>
        </p:spPr>
        <p:txBody>
          <a:bodyPr/>
          <a:lstStyle>
            <a:lvl1pPr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baseline="0">
                <a:latin typeface="+mn-lt"/>
                <a:sym typeface="Wingdings"/>
              </a:defRPr>
            </a:lvl2pPr>
            <a:lvl3pPr marL="180975" indent="-180975">
              <a:buClr>
                <a:schemeClr val="accent2"/>
              </a:buClr>
              <a:buSzPct val="100000"/>
              <a:buFont typeface="Wingdings" pitchFamily="2" charset="2"/>
              <a:buChar char=""/>
              <a:defRPr lang="en-AU" sz="10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>
              <a:buFont typeface="Arial" pitchFamily="34" charset="0"/>
              <a:buChar char="–"/>
              <a:defRPr>
                <a:latin typeface="+mn-lt"/>
              </a:defRPr>
            </a:lvl4pPr>
            <a:lvl5pPr marL="542925" indent="-180975">
              <a:buClrTx/>
              <a:buSzPct val="120000"/>
              <a:buFont typeface="Arial" pitchFamily="34" charset="0"/>
              <a:buChar char="–"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  <a:p>
            <a:pPr lvl="1"/>
            <a:r>
              <a:rPr lang="en-AU" noProof="0" dirty="0"/>
              <a:t>Paragraph text</a:t>
            </a:r>
          </a:p>
          <a:p>
            <a:pPr marL="180975" lvl="2" indent="-180975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en-AU" noProof="0" dirty="0"/>
              <a:t>Bullet level 1</a:t>
            </a:r>
          </a:p>
          <a:p>
            <a:pPr lvl="3"/>
            <a:r>
              <a:rPr lang="en-AU" noProof="0" dirty="0"/>
              <a:t>Bullet level 2</a:t>
            </a:r>
          </a:p>
          <a:p>
            <a:pPr lvl="4"/>
            <a:r>
              <a:rPr lang="en-AU" noProof="0" dirty="0"/>
              <a:t>Bullet level 3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/>
          <a:lstStyle>
            <a:lvl1pPr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3315564" y="1227600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3" hasCustomPrompt="1"/>
          </p:nvPr>
        </p:nvSpPr>
        <p:spPr>
          <a:xfrm>
            <a:off x="3315564" y="1590673"/>
            <a:ext cx="4076308" cy="478155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7605841" y="1227600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5" hasCustomPrompt="1"/>
          </p:nvPr>
        </p:nvSpPr>
        <p:spPr>
          <a:xfrm>
            <a:off x="7605841" y="1590673"/>
            <a:ext cx="4076308" cy="478155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X3 ACROSS WITH SIDE K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66825"/>
            <a:ext cx="2658462" cy="5105400"/>
          </a:xfrm>
        </p:spPr>
        <p:txBody>
          <a:bodyPr/>
          <a:lstStyle>
            <a:lvl1pPr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baseline="0">
                <a:latin typeface="+mn-lt"/>
                <a:sym typeface="Wingdings"/>
              </a:defRPr>
            </a:lvl2pPr>
            <a:lvl3pPr marL="180975" indent="-180975">
              <a:buClr>
                <a:schemeClr val="accent2"/>
              </a:buClr>
              <a:buSzPct val="100000"/>
              <a:buFont typeface="Wingdings" pitchFamily="2" charset="2"/>
              <a:buChar char=""/>
              <a:defRPr lang="en-AU" sz="10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>
              <a:buFont typeface="Arial" pitchFamily="34" charset="0"/>
              <a:buChar char="–"/>
              <a:defRPr>
                <a:latin typeface="+mn-lt"/>
              </a:defRPr>
            </a:lvl4pPr>
            <a:lvl5pPr marL="542925" indent="-180975">
              <a:buClrTx/>
              <a:buSzPct val="120000"/>
              <a:buFont typeface="Arial" pitchFamily="34" charset="0"/>
              <a:buChar char="–"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  <a:p>
            <a:pPr lvl="1"/>
            <a:r>
              <a:rPr lang="en-AU" noProof="0" dirty="0"/>
              <a:t>Paragraph text</a:t>
            </a:r>
          </a:p>
          <a:p>
            <a:pPr marL="180975" lvl="2" indent="-180975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en-AU" noProof="0" dirty="0"/>
              <a:t>Bullet level 1</a:t>
            </a:r>
          </a:p>
          <a:p>
            <a:pPr lvl="3"/>
            <a:r>
              <a:rPr lang="en-AU" noProof="0" dirty="0"/>
              <a:t>Bullet level 2</a:t>
            </a:r>
          </a:p>
          <a:p>
            <a:pPr lvl="4"/>
            <a:r>
              <a:rPr lang="en-AU" noProof="0" dirty="0"/>
              <a:t>Bullet level 3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/>
          <a:lstStyle>
            <a:lvl1pPr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3314215" y="1227600"/>
            <a:ext cx="8374154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3" hasCustomPrompt="1"/>
          </p:nvPr>
        </p:nvSpPr>
        <p:spPr>
          <a:xfrm>
            <a:off x="3314215" y="1592944"/>
            <a:ext cx="8374154" cy="133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3314215" y="2952749"/>
            <a:ext cx="8374154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5" hasCustomPrompt="1"/>
          </p:nvPr>
        </p:nvSpPr>
        <p:spPr>
          <a:xfrm>
            <a:off x="3314215" y="3312600"/>
            <a:ext cx="8374154" cy="133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6" hasCustomPrompt="1"/>
          </p:nvPr>
        </p:nvSpPr>
        <p:spPr>
          <a:xfrm>
            <a:off x="3314215" y="4676775"/>
            <a:ext cx="8374154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4" name="Content Placeholder 43"/>
          <p:cNvSpPr>
            <a:spLocks noGrp="1"/>
          </p:cNvSpPr>
          <p:nvPr>
            <p:ph sz="quarter" idx="17" hasCustomPrompt="1"/>
          </p:nvPr>
        </p:nvSpPr>
        <p:spPr>
          <a:xfrm>
            <a:off x="3314215" y="5041900"/>
            <a:ext cx="8374154" cy="133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 dirty="0"/>
              <a:t>Click to insert page title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X2 ACROSS WITH SIDE K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66825"/>
            <a:ext cx="2658462" cy="5105400"/>
          </a:xfrm>
        </p:spPr>
        <p:txBody>
          <a:bodyPr/>
          <a:lstStyle>
            <a:lvl1pPr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baseline="0">
                <a:latin typeface="+mn-lt"/>
                <a:sym typeface="Wingdings"/>
              </a:defRPr>
            </a:lvl2pPr>
            <a:lvl3pPr marL="180975" indent="-180975">
              <a:buClr>
                <a:schemeClr val="accent2"/>
              </a:buClr>
              <a:buSzPct val="100000"/>
              <a:buFont typeface="Wingdings" pitchFamily="2" charset="2"/>
              <a:buChar char=""/>
              <a:defRPr lang="en-AU" sz="10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>
              <a:buFont typeface="Arial" pitchFamily="34" charset="0"/>
              <a:buChar char="–"/>
              <a:defRPr>
                <a:latin typeface="+mn-lt"/>
              </a:defRPr>
            </a:lvl4pPr>
            <a:lvl5pPr marL="542925" indent="-180975">
              <a:buClrTx/>
              <a:buSzPct val="120000"/>
              <a:buFont typeface="Arial" pitchFamily="34" charset="0"/>
              <a:buChar char="–"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  <a:p>
            <a:pPr lvl="1"/>
            <a:r>
              <a:rPr lang="en-AU" noProof="0" dirty="0"/>
              <a:t>Paragraph text</a:t>
            </a:r>
          </a:p>
          <a:p>
            <a:pPr marL="180975" lvl="2" indent="-180975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en-AU" noProof="0" dirty="0"/>
              <a:t>Bullet level 1</a:t>
            </a:r>
          </a:p>
          <a:p>
            <a:pPr lvl="3"/>
            <a:r>
              <a:rPr lang="en-AU" noProof="0" dirty="0"/>
              <a:t>Bullet level 2</a:t>
            </a:r>
          </a:p>
          <a:p>
            <a:pPr lvl="4"/>
            <a:r>
              <a:rPr lang="en-AU" noProof="0" dirty="0"/>
              <a:t>Bullet level 3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/>
          <a:lstStyle>
            <a:lvl1pPr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3314215" y="1227600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3" hasCustomPrompt="1"/>
          </p:nvPr>
        </p:nvSpPr>
        <p:spPr>
          <a:xfrm>
            <a:off x="3314215" y="1590676"/>
            <a:ext cx="4076308" cy="213240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7612055" y="1227600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5" hasCustomPrompt="1"/>
          </p:nvPr>
        </p:nvSpPr>
        <p:spPr>
          <a:xfrm>
            <a:off x="7612055" y="1590676"/>
            <a:ext cx="4076308" cy="213240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6" hasCustomPrompt="1"/>
          </p:nvPr>
        </p:nvSpPr>
        <p:spPr>
          <a:xfrm>
            <a:off x="3314215" y="3889663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4" name="Content Placeholder 43"/>
          <p:cNvSpPr>
            <a:spLocks noGrp="1"/>
          </p:cNvSpPr>
          <p:nvPr>
            <p:ph sz="quarter" idx="17" hasCustomPrompt="1"/>
          </p:nvPr>
        </p:nvSpPr>
        <p:spPr>
          <a:xfrm>
            <a:off x="3314215" y="4244750"/>
            <a:ext cx="4076308" cy="2124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8" hasCustomPrompt="1"/>
          </p:nvPr>
        </p:nvSpPr>
        <p:spPr>
          <a:xfrm>
            <a:off x="7612055" y="3889663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52" name="Content Placeholder 51"/>
          <p:cNvSpPr>
            <a:spLocks noGrp="1"/>
          </p:cNvSpPr>
          <p:nvPr>
            <p:ph sz="quarter" idx="19" hasCustomPrompt="1"/>
          </p:nvPr>
        </p:nvSpPr>
        <p:spPr>
          <a:xfrm>
            <a:off x="7612055" y="4244750"/>
            <a:ext cx="4076308" cy="2124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X3 ACROSS WITH SIDE K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66825"/>
            <a:ext cx="2658462" cy="5105400"/>
          </a:xfrm>
        </p:spPr>
        <p:txBody>
          <a:bodyPr/>
          <a:lstStyle>
            <a:lvl1pPr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baseline="0">
                <a:latin typeface="+mn-lt"/>
                <a:sym typeface="Wingdings"/>
              </a:defRPr>
            </a:lvl2pPr>
            <a:lvl3pPr marL="180975" indent="-180975">
              <a:buClr>
                <a:schemeClr val="accent2"/>
              </a:buClr>
              <a:buSzPct val="100000"/>
              <a:buFont typeface="Wingdings" pitchFamily="2" charset="2"/>
              <a:buChar char=""/>
              <a:defRPr lang="en-AU" sz="10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>
              <a:buFont typeface="Arial" pitchFamily="34" charset="0"/>
              <a:buChar char="–"/>
              <a:defRPr baseline="0">
                <a:latin typeface="+mn-lt"/>
                <a:sym typeface="Wingdings"/>
              </a:defRPr>
            </a:lvl4pPr>
            <a:lvl5pPr marL="542925" indent="-180975">
              <a:buClrTx/>
              <a:buSzPct val="120000"/>
              <a:buFont typeface="Arial" pitchFamily="34" charset="0"/>
              <a:buChar char="–"/>
              <a:defRPr>
                <a:solidFill>
                  <a:schemeClr val="tx1"/>
                </a:solidFill>
                <a:latin typeface="+mn-lt"/>
                <a:sym typeface="Wingdings"/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  <a:p>
            <a:pPr lvl="1"/>
            <a:r>
              <a:rPr lang="en-AU" noProof="0" dirty="0"/>
              <a:t>Paragraph text</a:t>
            </a:r>
          </a:p>
          <a:p>
            <a:pPr marL="180975" lvl="2" indent="-180975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en-AU" noProof="0" dirty="0"/>
              <a:t>Bullet level 1</a:t>
            </a:r>
          </a:p>
          <a:p>
            <a:pPr lvl="3"/>
            <a:r>
              <a:rPr lang="en-AU" noProof="0" dirty="0"/>
              <a:t>Bullet level 2</a:t>
            </a:r>
          </a:p>
          <a:p>
            <a:pPr lvl="4"/>
            <a:r>
              <a:rPr lang="en-AU" noProof="0" dirty="0"/>
              <a:t>Bullet level 3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/>
          <a:lstStyle>
            <a:lvl1pPr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3313448" y="1227600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3" hasCustomPrompt="1"/>
          </p:nvPr>
        </p:nvSpPr>
        <p:spPr>
          <a:xfrm>
            <a:off x="3313448" y="1592944"/>
            <a:ext cx="4076308" cy="133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7617344" y="1227600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5" hasCustomPrompt="1"/>
          </p:nvPr>
        </p:nvSpPr>
        <p:spPr>
          <a:xfrm>
            <a:off x="7617344" y="1592944"/>
            <a:ext cx="4076308" cy="133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6" hasCustomPrompt="1"/>
          </p:nvPr>
        </p:nvSpPr>
        <p:spPr>
          <a:xfrm>
            <a:off x="3313448" y="2952749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4" name="Content Placeholder 43"/>
          <p:cNvSpPr>
            <a:spLocks noGrp="1"/>
          </p:cNvSpPr>
          <p:nvPr>
            <p:ph sz="quarter" idx="17" hasCustomPrompt="1"/>
          </p:nvPr>
        </p:nvSpPr>
        <p:spPr>
          <a:xfrm>
            <a:off x="3313448" y="3314700"/>
            <a:ext cx="4076308" cy="133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8" hasCustomPrompt="1"/>
          </p:nvPr>
        </p:nvSpPr>
        <p:spPr>
          <a:xfrm>
            <a:off x="7617344" y="2952749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52" name="Content Placeholder 51"/>
          <p:cNvSpPr>
            <a:spLocks noGrp="1"/>
          </p:cNvSpPr>
          <p:nvPr>
            <p:ph sz="quarter" idx="19" hasCustomPrompt="1"/>
          </p:nvPr>
        </p:nvSpPr>
        <p:spPr>
          <a:xfrm>
            <a:off x="7617344" y="3314700"/>
            <a:ext cx="4076308" cy="133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20" hasCustomPrompt="1"/>
          </p:nvPr>
        </p:nvSpPr>
        <p:spPr>
          <a:xfrm>
            <a:off x="3313448" y="4676775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5</a:t>
            </a:r>
          </a:p>
        </p:txBody>
      </p:sp>
      <p:sp>
        <p:nvSpPr>
          <p:cNvPr id="56" name="Content Placeholder 55"/>
          <p:cNvSpPr>
            <a:spLocks noGrp="1"/>
          </p:cNvSpPr>
          <p:nvPr>
            <p:ph sz="quarter" idx="21" hasCustomPrompt="1"/>
          </p:nvPr>
        </p:nvSpPr>
        <p:spPr>
          <a:xfrm>
            <a:off x="3313448" y="5041900"/>
            <a:ext cx="4076308" cy="133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22" hasCustomPrompt="1"/>
          </p:nvPr>
        </p:nvSpPr>
        <p:spPr>
          <a:xfrm>
            <a:off x="7617344" y="4676775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6</a:t>
            </a:r>
          </a:p>
        </p:txBody>
      </p:sp>
      <p:sp>
        <p:nvSpPr>
          <p:cNvPr id="60" name="Content Placeholder 59"/>
          <p:cNvSpPr>
            <a:spLocks noGrp="1"/>
          </p:cNvSpPr>
          <p:nvPr>
            <p:ph sz="quarter" idx="23" hasCustomPrompt="1"/>
          </p:nvPr>
        </p:nvSpPr>
        <p:spPr>
          <a:xfrm>
            <a:off x="7617344" y="5041900"/>
            <a:ext cx="4076308" cy="133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MIX WITH SIDE K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66825"/>
            <a:ext cx="2658462" cy="5105400"/>
          </a:xfrm>
        </p:spPr>
        <p:txBody>
          <a:bodyPr/>
          <a:lstStyle>
            <a:lvl1pPr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baseline="0">
                <a:latin typeface="+mn-lt"/>
                <a:sym typeface="Wingdings"/>
              </a:defRPr>
            </a:lvl2pPr>
            <a:lvl3pPr marL="180975" indent="-180975">
              <a:buClr>
                <a:schemeClr val="accent2"/>
              </a:buClr>
              <a:buSzPct val="100000"/>
              <a:buFont typeface="Wingdings" pitchFamily="2" charset="2"/>
              <a:buChar char=""/>
              <a:defRPr lang="en-AU" sz="10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>
              <a:buFont typeface="Arial" pitchFamily="34" charset="0"/>
              <a:buChar char="–"/>
              <a:defRPr>
                <a:latin typeface="+mn-lt"/>
              </a:defRPr>
            </a:lvl4pPr>
            <a:lvl5pPr marL="542925" indent="-180975">
              <a:buClrTx/>
              <a:buSzPct val="120000"/>
              <a:buFont typeface="Arial" pitchFamily="34" charset="0"/>
              <a:buChar char="–"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  <a:p>
            <a:pPr lvl="1"/>
            <a:r>
              <a:rPr lang="en-AU" noProof="0" dirty="0"/>
              <a:t>Paragraph text</a:t>
            </a:r>
          </a:p>
          <a:p>
            <a:pPr marL="180975" lvl="2" indent="-180975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en-AU" noProof="0" dirty="0"/>
              <a:t>Bullet level 1</a:t>
            </a:r>
          </a:p>
          <a:p>
            <a:pPr lvl="3"/>
            <a:r>
              <a:rPr lang="en-AU" noProof="0" dirty="0"/>
              <a:t>Bullet level 2</a:t>
            </a:r>
          </a:p>
          <a:p>
            <a:pPr lvl="4"/>
            <a:r>
              <a:rPr lang="en-AU" noProof="0" dirty="0"/>
              <a:t>Bullet level 3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/>
          <a:lstStyle>
            <a:lvl1pPr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3314215" y="1228725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3" hasCustomPrompt="1"/>
          </p:nvPr>
        </p:nvSpPr>
        <p:spPr>
          <a:xfrm>
            <a:off x="3314215" y="1589559"/>
            <a:ext cx="4076308" cy="133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7607216" y="1228725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5" hasCustomPrompt="1"/>
          </p:nvPr>
        </p:nvSpPr>
        <p:spPr>
          <a:xfrm>
            <a:off x="7607216" y="1589559"/>
            <a:ext cx="4076308" cy="133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6" hasCustomPrompt="1"/>
          </p:nvPr>
        </p:nvSpPr>
        <p:spPr>
          <a:xfrm>
            <a:off x="3314215" y="2952749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4" name="Content Placeholder 43"/>
          <p:cNvSpPr>
            <a:spLocks noGrp="1"/>
          </p:cNvSpPr>
          <p:nvPr>
            <p:ph sz="quarter" idx="17" hasCustomPrompt="1"/>
          </p:nvPr>
        </p:nvSpPr>
        <p:spPr>
          <a:xfrm>
            <a:off x="3314215" y="3314700"/>
            <a:ext cx="4076308" cy="133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8" hasCustomPrompt="1"/>
          </p:nvPr>
        </p:nvSpPr>
        <p:spPr>
          <a:xfrm>
            <a:off x="7607216" y="2952749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52" name="Content Placeholder 51"/>
          <p:cNvSpPr>
            <a:spLocks noGrp="1"/>
          </p:cNvSpPr>
          <p:nvPr>
            <p:ph sz="quarter" idx="19" hasCustomPrompt="1"/>
          </p:nvPr>
        </p:nvSpPr>
        <p:spPr>
          <a:xfrm>
            <a:off x="7607216" y="3314700"/>
            <a:ext cx="4076308" cy="133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20" hasCustomPrompt="1"/>
          </p:nvPr>
        </p:nvSpPr>
        <p:spPr>
          <a:xfrm>
            <a:off x="3314215" y="4676775"/>
            <a:ext cx="8374154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5</a:t>
            </a:r>
          </a:p>
        </p:txBody>
      </p:sp>
      <p:sp>
        <p:nvSpPr>
          <p:cNvPr id="56" name="Content Placeholder 55"/>
          <p:cNvSpPr>
            <a:spLocks noGrp="1"/>
          </p:cNvSpPr>
          <p:nvPr>
            <p:ph sz="quarter" idx="21" hasCustomPrompt="1"/>
          </p:nvPr>
        </p:nvSpPr>
        <p:spPr>
          <a:xfrm>
            <a:off x="3314215" y="5041900"/>
            <a:ext cx="8374154" cy="133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2 + 2 WITH SIDE K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66825"/>
            <a:ext cx="2658462" cy="5105400"/>
          </a:xfrm>
        </p:spPr>
        <p:txBody>
          <a:bodyPr/>
          <a:lstStyle>
            <a:lvl1pPr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baseline="0">
                <a:latin typeface="+mn-lt"/>
                <a:sym typeface="Wingdings"/>
              </a:defRPr>
            </a:lvl2pPr>
            <a:lvl3pPr marL="180975" indent="-180975">
              <a:buClr>
                <a:schemeClr val="accent2"/>
              </a:buClr>
              <a:buSzPct val="100000"/>
              <a:buFont typeface="Wingdings" pitchFamily="2" charset="2"/>
              <a:buChar char=""/>
              <a:defRPr lang="en-AU" sz="10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>
              <a:buFont typeface="Arial" pitchFamily="34" charset="0"/>
              <a:buChar char="–"/>
              <a:defRPr>
                <a:latin typeface="+mn-lt"/>
              </a:defRPr>
            </a:lvl4pPr>
            <a:lvl5pPr marL="542925" indent="-180975">
              <a:buClrTx/>
              <a:buSzPct val="120000"/>
              <a:buFont typeface="Arial" pitchFamily="34" charset="0"/>
              <a:buChar char="–"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  <a:p>
            <a:pPr lvl="1"/>
            <a:r>
              <a:rPr lang="en-AU" noProof="0" dirty="0"/>
              <a:t>Paragraph text</a:t>
            </a:r>
          </a:p>
          <a:p>
            <a:pPr marL="180975" lvl="2" indent="-180975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en-AU" noProof="0" dirty="0"/>
              <a:t>Bullet level 1</a:t>
            </a:r>
          </a:p>
          <a:p>
            <a:pPr lvl="3"/>
            <a:r>
              <a:rPr lang="en-AU" noProof="0" dirty="0"/>
              <a:t>Bullet level 2</a:t>
            </a:r>
          </a:p>
          <a:p>
            <a:pPr lvl="4"/>
            <a:r>
              <a:rPr lang="en-AU" noProof="0" dirty="0"/>
              <a:t>Bullet level 3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/>
          <a:lstStyle>
            <a:lvl1pPr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3313448" y="1227600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3" hasCustomPrompt="1"/>
          </p:nvPr>
        </p:nvSpPr>
        <p:spPr>
          <a:xfrm>
            <a:off x="3313448" y="1590675"/>
            <a:ext cx="4076308" cy="47815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7614352" y="1227600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5" hasCustomPrompt="1"/>
          </p:nvPr>
        </p:nvSpPr>
        <p:spPr>
          <a:xfrm>
            <a:off x="7614352" y="1590675"/>
            <a:ext cx="407630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6" hasCustomPrompt="1"/>
          </p:nvPr>
        </p:nvSpPr>
        <p:spPr>
          <a:xfrm>
            <a:off x="7614352" y="3889663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4" name="Content Placeholder 43"/>
          <p:cNvSpPr>
            <a:spLocks noGrp="1"/>
          </p:cNvSpPr>
          <p:nvPr>
            <p:ph sz="quarter" idx="17" hasCustomPrompt="1"/>
          </p:nvPr>
        </p:nvSpPr>
        <p:spPr>
          <a:xfrm>
            <a:off x="7614352" y="4248150"/>
            <a:ext cx="4076308" cy="21259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2 + 2 WITH SIDE KM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66825"/>
            <a:ext cx="2658462" cy="5105400"/>
          </a:xfrm>
        </p:spPr>
        <p:txBody>
          <a:bodyPr/>
          <a:lstStyle>
            <a:lvl1pPr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baseline="0">
                <a:latin typeface="+mn-lt"/>
                <a:sym typeface="Wingdings"/>
              </a:defRPr>
            </a:lvl2pPr>
            <a:lvl3pPr marL="180975" indent="-180975">
              <a:buClr>
                <a:schemeClr val="accent2"/>
              </a:buClr>
              <a:buSzPct val="100000"/>
              <a:buFont typeface="Wingdings" pitchFamily="2" charset="2"/>
              <a:buChar char=""/>
              <a:defRPr lang="en-AU" sz="10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>
              <a:buFont typeface="Arial" pitchFamily="34" charset="0"/>
              <a:buChar char="–"/>
              <a:defRPr>
                <a:latin typeface="+mn-lt"/>
              </a:defRPr>
            </a:lvl4pPr>
            <a:lvl5pPr marL="542925" indent="-180975">
              <a:buClrTx/>
              <a:buSzPct val="120000"/>
              <a:buFont typeface="Arial" pitchFamily="34" charset="0"/>
              <a:buChar char="–"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  <a:p>
            <a:pPr lvl="1"/>
            <a:r>
              <a:rPr lang="en-AU" noProof="0" dirty="0"/>
              <a:t>Paragraph text</a:t>
            </a:r>
          </a:p>
          <a:p>
            <a:pPr marL="180975" lvl="2" indent="-180975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en-AU" noProof="0" dirty="0"/>
              <a:t>Bullet level 1</a:t>
            </a:r>
          </a:p>
          <a:p>
            <a:pPr lvl="3"/>
            <a:r>
              <a:rPr lang="en-AU" noProof="0" dirty="0"/>
              <a:t>Bullet level 2</a:t>
            </a:r>
          </a:p>
          <a:p>
            <a:pPr lvl="4"/>
            <a:r>
              <a:rPr lang="en-AU" noProof="0" dirty="0"/>
              <a:t>Bullet level 3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/>
          <a:lstStyle>
            <a:lvl1pPr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3313448" y="1228724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3" hasCustomPrompt="1"/>
          </p:nvPr>
        </p:nvSpPr>
        <p:spPr>
          <a:xfrm>
            <a:off x="3313448" y="1590674"/>
            <a:ext cx="407630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3313448" y="3889663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5" hasCustomPrompt="1"/>
          </p:nvPr>
        </p:nvSpPr>
        <p:spPr>
          <a:xfrm>
            <a:off x="3313448" y="4248150"/>
            <a:ext cx="4076308" cy="21259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6" hasCustomPrompt="1"/>
          </p:nvPr>
        </p:nvSpPr>
        <p:spPr>
          <a:xfrm>
            <a:off x="7614352" y="1228724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4" name="Content Placeholder 43"/>
          <p:cNvSpPr>
            <a:spLocks noGrp="1"/>
          </p:cNvSpPr>
          <p:nvPr>
            <p:ph sz="quarter" idx="17" hasCustomPrompt="1"/>
          </p:nvPr>
        </p:nvSpPr>
        <p:spPr>
          <a:xfrm>
            <a:off x="7614352" y="1590675"/>
            <a:ext cx="4076308" cy="47815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AC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270670"/>
            <a:ext cx="11254154" cy="510473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908720"/>
            <a:ext cx="11254154" cy="363216"/>
          </a:xfrm>
          <a:ln w="3175">
            <a:noFill/>
          </a:ln>
        </p:spPr>
        <p:txBody>
          <a:bodyPr vert="horz" lIns="91440" tIns="36000" rIns="36000" bIns="36000" rtlCol="0" anchor="b">
            <a:noAutofit/>
          </a:bodyPr>
          <a:lstStyle>
            <a:lvl1pPr>
              <a:defRPr lang="en-AU" sz="11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sub-title 1</a:t>
            </a:r>
          </a:p>
        </p:txBody>
      </p:sp>
      <p:sp>
        <p:nvSpPr>
          <p:cNvPr id="7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+ 2 WITH SIDE K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66825"/>
            <a:ext cx="2658462" cy="5105400"/>
          </a:xfrm>
        </p:spPr>
        <p:txBody>
          <a:bodyPr/>
          <a:lstStyle>
            <a:lvl1pPr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baseline="0">
                <a:latin typeface="+mn-lt"/>
                <a:sym typeface="Wingdings"/>
              </a:defRPr>
            </a:lvl2pPr>
            <a:lvl3pPr marL="180975" indent="-180975">
              <a:buClr>
                <a:schemeClr val="accent2"/>
              </a:buClr>
              <a:buSzPct val="100000"/>
              <a:buFont typeface="Wingdings" pitchFamily="2" charset="2"/>
              <a:buChar char=""/>
              <a:defRPr lang="en-AU" sz="10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>
              <a:buFont typeface="Arial" pitchFamily="34" charset="0"/>
              <a:buChar char="–"/>
              <a:defRPr>
                <a:latin typeface="+mn-lt"/>
              </a:defRPr>
            </a:lvl4pPr>
            <a:lvl5pPr marL="542925" indent="-180975">
              <a:buClrTx/>
              <a:buSzPct val="120000"/>
              <a:buFont typeface="Arial" pitchFamily="34" charset="0"/>
              <a:buChar char="–"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  <a:p>
            <a:pPr lvl="1"/>
            <a:r>
              <a:rPr lang="en-AU" noProof="0" dirty="0"/>
              <a:t>Paragraph text</a:t>
            </a:r>
          </a:p>
          <a:p>
            <a:pPr marL="180975" lvl="2" indent="-180975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en-AU" noProof="0" dirty="0"/>
              <a:t>Bullet level 1</a:t>
            </a:r>
          </a:p>
          <a:p>
            <a:pPr lvl="3"/>
            <a:r>
              <a:rPr lang="en-AU" noProof="0" dirty="0"/>
              <a:t>Bullet level 2</a:t>
            </a:r>
          </a:p>
          <a:p>
            <a:pPr lvl="4"/>
            <a:r>
              <a:rPr lang="en-AU" noProof="0" dirty="0"/>
              <a:t>Bullet level 3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/>
          <a:lstStyle>
            <a:lvl1pPr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3314215" y="1228723"/>
            <a:ext cx="8374154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3" hasCustomPrompt="1"/>
          </p:nvPr>
        </p:nvSpPr>
        <p:spPr>
          <a:xfrm>
            <a:off x="3314215" y="1590675"/>
            <a:ext cx="8374154" cy="213773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3314215" y="3889663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5" hasCustomPrompt="1"/>
          </p:nvPr>
        </p:nvSpPr>
        <p:spPr>
          <a:xfrm>
            <a:off x="3314215" y="4248150"/>
            <a:ext cx="4076308" cy="212407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6" hasCustomPrompt="1"/>
          </p:nvPr>
        </p:nvSpPr>
        <p:spPr>
          <a:xfrm>
            <a:off x="7612184" y="3889663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4" name="Content Placeholder 43"/>
          <p:cNvSpPr>
            <a:spLocks noGrp="1"/>
          </p:cNvSpPr>
          <p:nvPr>
            <p:ph sz="quarter" idx="17" hasCustomPrompt="1"/>
          </p:nvPr>
        </p:nvSpPr>
        <p:spPr>
          <a:xfrm>
            <a:off x="7612184" y="4248150"/>
            <a:ext cx="4076308" cy="21259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+ 2 WITH SIDE KM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66825"/>
            <a:ext cx="2658462" cy="5105400"/>
          </a:xfrm>
        </p:spPr>
        <p:txBody>
          <a:bodyPr/>
          <a:lstStyle>
            <a:lvl1pPr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baseline="0">
                <a:latin typeface="+mn-lt"/>
                <a:sym typeface="Wingdings"/>
              </a:defRPr>
            </a:lvl2pPr>
            <a:lvl3pPr marL="180975" indent="-180975">
              <a:buClr>
                <a:schemeClr val="accent2"/>
              </a:buClr>
              <a:buSzPct val="100000"/>
              <a:buFont typeface="Wingdings" pitchFamily="2" charset="2"/>
              <a:buChar char=""/>
              <a:defRPr lang="en-AU" sz="10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>
              <a:buFont typeface="Arial" pitchFamily="34" charset="0"/>
              <a:buChar char="–"/>
              <a:defRPr>
                <a:latin typeface="+mn-lt"/>
              </a:defRPr>
            </a:lvl4pPr>
            <a:lvl5pPr marL="542925" indent="-180975">
              <a:buClrTx/>
              <a:buSzPct val="120000"/>
              <a:buFont typeface="Arial" pitchFamily="34" charset="0"/>
              <a:buChar char="–"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  <a:p>
            <a:pPr lvl="1"/>
            <a:r>
              <a:rPr lang="en-AU" noProof="0" dirty="0"/>
              <a:t>Paragraph text</a:t>
            </a:r>
          </a:p>
          <a:p>
            <a:pPr marL="180975" lvl="2" indent="-180975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en-AU" noProof="0" dirty="0"/>
              <a:t>Bullet level 1</a:t>
            </a:r>
          </a:p>
          <a:p>
            <a:pPr lvl="3"/>
            <a:r>
              <a:rPr lang="en-AU" noProof="0" dirty="0"/>
              <a:t>Bullet level 2</a:t>
            </a:r>
          </a:p>
          <a:p>
            <a:pPr lvl="4"/>
            <a:r>
              <a:rPr lang="en-AU" noProof="0" dirty="0"/>
              <a:t>Bullet level 3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/>
          <a:lstStyle>
            <a:lvl1pPr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3314215" y="1228461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3" hasCustomPrompt="1"/>
          </p:nvPr>
        </p:nvSpPr>
        <p:spPr>
          <a:xfrm>
            <a:off x="3314215" y="1590675"/>
            <a:ext cx="4076308" cy="213588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7607788" y="1228461"/>
            <a:ext cx="4076308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5" hasCustomPrompt="1"/>
          </p:nvPr>
        </p:nvSpPr>
        <p:spPr>
          <a:xfrm>
            <a:off x="7607788" y="1590675"/>
            <a:ext cx="4076308" cy="213588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6" hasCustomPrompt="1"/>
          </p:nvPr>
        </p:nvSpPr>
        <p:spPr>
          <a:xfrm>
            <a:off x="3314215" y="3889663"/>
            <a:ext cx="8374154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4" name="Content Placeholder 43"/>
          <p:cNvSpPr>
            <a:spLocks noGrp="1"/>
          </p:cNvSpPr>
          <p:nvPr>
            <p:ph sz="quarter" idx="17" hasCustomPrompt="1"/>
          </p:nvPr>
        </p:nvSpPr>
        <p:spPr>
          <a:xfrm>
            <a:off x="3314215" y="4248150"/>
            <a:ext cx="8374154" cy="21259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CLAIMER, MAP &amp; DIAGRA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1538" y="2385462"/>
            <a:ext cx="10785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b="1" dirty="0">
                <a:solidFill>
                  <a:schemeClr val="accent2"/>
                </a:solidFill>
              </a:rPr>
              <a:t>DISCLAIMER,</a:t>
            </a:r>
            <a:r>
              <a:rPr lang="en-AU" sz="6600" b="1" baseline="0" dirty="0">
                <a:solidFill>
                  <a:schemeClr val="accent2"/>
                </a:solidFill>
              </a:rPr>
              <a:t> </a:t>
            </a:r>
            <a:r>
              <a:rPr lang="en-AU" sz="6600" b="1" dirty="0">
                <a:solidFill>
                  <a:schemeClr val="accent2"/>
                </a:solidFill>
              </a:rPr>
              <a:t>MAP &amp; DIAGRAM LAYOUTS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781538" y="2385462"/>
            <a:ext cx="10785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b="1" dirty="0">
                <a:solidFill>
                  <a:schemeClr val="accent2"/>
                </a:solidFill>
              </a:rPr>
              <a:t>DISCLAIMER,</a:t>
            </a:r>
            <a:r>
              <a:rPr lang="en-AU" sz="6600" b="1" baseline="0" dirty="0">
                <a:solidFill>
                  <a:schemeClr val="accent2"/>
                </a:solidFill>
              </a:rPr>
              <a:t> </a:t>
            </a:r>
            <a:r>
              <a:rPr lang="en-AU" sz="6600" b="1" dirty="0">
                <a:solidFill>
                  <a:schemeClr val="accent2"/>
                </a:solidFill>
              </a:rPr>
              <a:t>MAP &amp; DIAGRAM LAYOUTS</a:t>
            </a: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857375"/>
            <a:ext cx="11254154" cy="4514850"/>
          </a:xfrm>
        </p:spPr>
        <p:txBody>
          <a:bodyPr anchor="t">
            <a:normAutofit/>
          </a:bodyPr>
          <a:lstStyle>
            <a:lvl1pPr marL="0" indent="0">
              <a:spcAft>
                <a:spcPts val="360"/>
              </a:spcAft>
              <a:buFontTx/>
              <a:buNone/>
              <a:tabLst/>
              <a:defRPr sz="8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</a:lstStyle>
          <a:p>
            <a:pPr lvl="0"/>
            <a:r>
              <a:rPr lang="en-AU" noProof="0"/>
              <a:t>Insert text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5" y="1228725"/>
            <a:ext cx="10105292" cy="62865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5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PAGE BLANK FOR 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6"/>
            <a:ext cx="2658462" cy="415289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600"/>
            <a:ext cx="2658462" cy="360000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PAGE BLANK FOR MAP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857375"/>
            <a:ext cx="2658462" cy="45148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UIDE POSI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33754" y="1229007"/>
          <a:ext cx="11265877" cy="51432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1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11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0000">
                <a:tc gridSpan="3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318"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29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AU" noProof="0"/>
              <a:t>Click to insert page title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/>
        </p:nvGraphicFramePr>
        <p:xfrm>
          <a:off x="433754" y="1229007"/>
          <a:ext cx="11265877" cy="51432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1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11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0000">
                <a:tc gridSpan="3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318"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29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112542" marR="112542">
                    <a:lnL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7A8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MOVE SLIDES FROM THIS POINT FORW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1538" y="2385462"/>
            <a:ext cx="10785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b="1" dirty="0">
                <a:solidFill>
                  <a:schemeClr val="accent2"/>
                </a:solidFill>
              </a:rPr>
              <a:t>REMOVE LAYOUTS</a:t>
            </a:r>
            <a:br>
              <a:rPr lang="en-AU" sz="6600" b="1" dirty="0">
                <a:solidFill>
                  <a:schemeClr val="accent2"/>
                </a:solidFill>
              </a:rPr>
            </a:br>
            <a:r>
              <a:rPr lang="en-AU" sz="6600" b="1" dirty="0">
                <a:solidFill>
                  <a:schemeClr val="accent2"/>
                </a:solidFill>
              </a:rPr>
              <a:t>PAST THIS PAGE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81538" y="2385462"/>
            <a:ext cx="10785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b="1" dirty="0">
                <a:solidFill>
                  <a:schemeClr val="accent2"/>
                </a:solidFill>
              </a:rPr>
              <a:t>REMOVE LAYOUTS</a:t>
            </a:r>
            <a:br>
              <a:rPr lang="en-AU" sz="6600" b="1" dirty="0">
                <a:solidFill>
                  <a:schemeClr val="accent2"/>
                </a:solidFill>
              </a:rPr>
            </a:br>
            <a:r>
              <a:rPr lang="en-AU" sz="6600" b="1" dirty="0">
                <a:solidFill>
                  <a:schemeClr val="accent2"/>
                </a:solidFill>
              </a:rPr>
              <a:t>PAST THIS PAGE</a:t>
            </a: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rket Outlook_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29">
            <a:extLst>
              <a:ext uri="{FF2B5EF4-FFF2-40B4-BE49-F238E27FC236}">
                <a16:creationId xmlns:a16="http://schemas.microsoft.com/office/drawing/2014/main" id="{9E661F31-0719-4BB9-B387-475D52545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87117" y="6259239"/>
            <a:ext cx="454023" cy="138499"/>
          </a:xfrm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fld id="{61C44C12-3376-45F1-9168-2FE090073B3E}" type="slidenum">
              <a:rPr lang="en-US" sz="813" smtClean="0">
                <a:solidFill>
                  <a:prstClr val="white">
                    <a:lumMod val="50000"/>
                  </a:prstClr>
                </a:solidFill>
                <a:latin typeface="Adani Bold"/>
              </a:rPr>
              <a:pPr>
                <a:lnSpc>
                  <a:spcPct val="90000"/>
                </a:lnSpc>
                <a:spcBef>
                  <a:spcPct val="0"/>
                </a:spcBef>
              </a:pPr>
              <a:t>‹#›</a:t>
            </a:fld>
            <a:endParaRPr lang="en-US" sz="813" dirty="0">
              <a:solidFill>
                <a:prstClr val="white">
                  <a:lumMod val="50000"/>
                </a:prstClr>
              </a:solidFill>
              <a:latin typeface="Adani Bold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88917411-E950-4AF0-8E24-9A554B0755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485" y="369995"/>
            <a:ext cx="11082655" cy="292644"/>
          </a:xfrm>
        </p:spPr>
        <p:txBody>
          <a:bodyPr wrap="square" lIns="0" tIns="0" rIns="0" bIns="0">
            <a:spAutoFit/>
          </a:bodyPr>
          <a:lstStyle>
            <a:lvl1pPr marL="0" indent="0" algn="l" defTabSz="73576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113" kern="120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2" name="Picture 2" descr="D:\Corp Comm Department Work 2015\Brand Adani 2012\adani_gradient_master.jpg">
            <a:extLst>
              <a:ext uri="{FF2B5EF4-FFF2-40B4-BE49-F238E27FC236}">
                <a16:creationId xmlns:a16="http://schemas.microsoft.com/office/drawing/2014/main" id="{D2A1BC35-7416-4F1C-B245-A19569EB2FD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20" y="817463"/>
            <a:ext cx="11293198" cy="49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2339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726" userDrawn="1">
          <p15:clr>
            <a:srgbClr val="FBAE40"/>
          </p15:clr>
        </p15:guide>
        <p15:guide id="3" orient="horz" pos="346" userDrawn="1">
          <p15:clr>
            <a:srgbClr val="FBAE40"/>
          </p15:clr>
        </p15:guide>
        <p15:guide id="4" pos="427" userDrawn="1">
          <p15:clr>
            <a:srgbClr val="FBAE40"/>
          </p15:clr>
        </p15:guide>
        <p15:guide id="5" orient="horz" pos="3974" userDrawn="1">
          <p15:clr>
            <a:srgbClr val="FBAE40"/>
          </p15:clr>
        </p15:guide>
        <p15:guide id="6" pos="9025" userDrawn="1">
          <p15:clr>
            <a:srgbClr val="FBAE40"/>
          </p15:clr>
        </p15:guide>
        <p15:guide id="7" orient="horz" pos="709" userDrawn="1">
          <p15:clr>
            <a:srgbClr val="FBAE40"/>
          </p15:clr>
        </p15:guide>
        <p15:guide id="8" orient="horz" pos="372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X2 AC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270670"/>
            <a:ext cx="11254154" cy="217103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3526408"/>
            <a:ext cx="11254154" cy="360000"/>
          </a:xfrm>
          <a:ln w="3175">
            <a:noFill/>
          </a:ln>
        </p:spPr>
        <p:txBody>
          <a:bodyPr vert="horz" lIns="91440" tIns="36000" rIns="36000" bIns="36000" rtlCol="0" anchor="b">
            <a:noAutofit/>
          </a:bodyPr>
          <a:lstStyle>
            <a:lvl1pPr>
              <a:defRPr lang="en-AU" sz="11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3886771"/>
            <a:ext cx="11254154" cy="248862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908720"/>
            <a:ext cx="11254154" cy="360000"/>
          </a:xfrm>
          <a:ln w="3175">
            <a:noFill/>
          </a:ln>
        </p:spPr>
        <p:txBody>
          <a:bodyPr vert="horz" lIns="91440" tIns="36000" rIns="36000" bIns="36000" rtlCol="0" anchor="b">
            <a:noAutofit/>
          </a:bodyPr>
          <a:lstStyle>
            <a:lvl1pPr>
              <a:defRPr lang="en-AU" sz="11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sub-title 1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AU" noProof="0"/>
              <a:t>Click to insert page title</a:t>
            </a: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ront cover"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 userDrawn="1"/>
        </p:nvCxnSpPr>
        <p:spPr bwMode="auto">
          <a:xfrm>
            <a:off x="0" y="6555600"/>
            <a:ext cx="1219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 userDrawn="1"/>
        </p:nvCxnSpPr>
        <p:spPr bwMode="auto">
          <a:xfrm>
            <a:off x="0" y="6555600"/>
            <a:ext cx="1219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032497" y="2022709"/>
            <a:ext cx="6934811" cy="89271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algn="r">
              <a:lnSpc>
                <a:spcPct val="90000"/>
              </a:lnSpc>
              <a:buFontTx/>
              <a:buNone/>
              <a:defRPr sz="3200" b="0" cap="none" baseline="0">
                <a:solidFill>
                  <a:schemeClr val="accent2"/>
                </a:solidFill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AU" dirty="0"/>
              <a:t>Click to insert title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5032497" y="2852936"/>
            <a:ext cx="6934811" cy="864096"/>
          </a:xfrm>
          <a:prstGeom prst="rect">
            <a:avLst/>
          </a:prstGeom>
          <a:ln w="3175">
            <a:noFill/>
          </a:ln>
        </p:spPr>
        <p:txBody>
          <a:bodyPr vert="horz" wrap="square" lIns="36000" tIns="36000" rIns="36000" bIns="36000" rtlCol="0">
            <a:noAutofit/>
          </a:bodyPr>
          <a:lstStyle>
            <a:lvl1pPr marL="0" indent="0" algn="r">
              <a:lnSpc>
                <a:spcPct val="90000"/>
              </a:lnSpc>
              <a:buFontTx/>
              <a:buNone/>
              <a:defRPr lang="en-US" sz="2400" b="0" kern="1200" cap="none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0" lvl="0" indent="0" algn="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80000"/>
              <a:buFontTx/>
              <a:buNone/>
            </a:pPr>
            <a:r>
              <a:rPr lang="en-AU" noProof="0" dirty="0"/>
              <a:t>Click to insert sub-title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2" hasCustomPrompt="1"/>
          </p:nvPr>
        </p:nvSpPr>
        <p:spPr>
          <a:xfrm>
            <a:off x="8412361" y="3794077"/>
            <a:ext cx="3489569" cy="288528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 lvl="0"/>
            <a:r>
              <a:rPr lang="en-AU" noProof="0" dirty="0"/>
              <a:t>Click to insert date</a:t>
            </a:r>
          </a:p>
        </p:txBody>
      </p:sp>
    </p:spTree>
    <p:extLst>
      <p:ext uri="{BB962C8B-B14F-4D97-AF65-F5344CB8AC3E}">
        <p14:creationId xmlns:p14="http://schemas.microsoft.com/office/powerpoint/2010/main" val="377506294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919508" y="1158653"/>
            <a:ext cx="4697137" cy="747837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0" i="0" u="none" strike="noStrike" kern="1200" cap="none" spc="0" normalizeH="0" baseline="0" noProof="0" dirty="0">
                <a:ln>
                  <a:noFill/>
                </a:ln>
                <a:solidFill>
                  <a:srgbClr val="00A1E0"/>
                </a:solidFill>
                <a:effectLst/>
                <a:uLnTx/>
                <a:uFillTx/>
                <a:latin typeface="Adani Light"/>
                <a:ea typeface="+mn-ea"/>
                <a:cs typeface="+mn-cs"/>
              </a:rPr>
              <a:t>Contents</a:t>
            </a: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0" y="6555600"/>
            <a:ext cx="1219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229852" y="6557123"/>
            <a:ext cx="1487488" cy="2988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700" b="0" i="0" u="none" strike="noStrike" kern="120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  <a:t>STRICTLY CONFIDENTIAL</a:t>
            </a:r>
          </a:p>
        </p:txBody>
      </p:sp>
      <p:sp>
        <p:nvSpPr>
          <p:cNvPr id="48" name="TextBox 47"/>
          <p:cNvSpPr txBox="1"/>
          <p:nvPr userDrawn="1"/>
        </p:nvSpPr>
        <p:spPr>
          <a:xfrm>
            <a:off x="5919508" y="1158653"/>
            <a:ext cx="4697137" cy="747837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0" i="0" u="none" strike="noStrike" kern="1200" cap="none" spc="0" normalizeH="0" baseline="0" noProof="0" dirty="0">
                <a:ln>
                  <a:noFill/>
                </a:ln>
                <a:solidFill>
                  <a:srgbClr val="00A1E0"/>
                </a:solidFill>
                <a:effectLst/>
                <a:uLnTx/>
                <a:uFillTx/>
                <a:latin typeface="Adani Light"/>
                <a:ea typeface="+mn-ea"/>
                <a:cs typeface="+mn-cs"/>
              </a:rPr>
              <a:t>Contents</a:t>
            </a:r>
          </a:p>
        </p:txBody>
      </p:sp>
      <p:cxnSp>
        <p:nvCxnSpPr>
          <p:cNvPr id="58" name="Straight Connector 57"/>
          <p:cNvCxnSpPr/>
          <p:nvPr userDrawn="1"/>
        </p:nvCxnSpPr>
        <p:spPr bwMode="auto">
          <a:xfrm>
            <a:off x="0" y="6555600"/>
            <a:ext cx="1219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TextBox 78"/>
          <p:cNvSpPr txBox="1"/>
          <p:nvPr userDrawn="1"/>
        </p:nvSpPr>
        <p:spPr>
          <a:xfrm>
            <a:off x="229852" y="6557123"/>
            <a:ext cx="1487488" cy="2988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700" b="0" i="0" u="none" strike="noStrike" kern="120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319082387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54"/>
          <p:cNvSpPr txBox="1"/>
          <p:nvPr/>
        </p:nvSpPr>
        <p:spPr>
          <a:xfrm>
            <a:off x="229852" y="6557123"/>
            <a:ext cx="1487488" cy="2988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700" b="0" i="0" u="none" strike="noStrike" kern="120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  <a:t>STRICTLY CONFIDENTIAL</a:t>
            </a:r>
          </a:p>
        </p:txBody>
      </p:sp>
      <p:sp>
        <p:nvSpPr>
          <p:cNvPr id="72" name="TextBox 71"/>
          <p:cNvSpPr txBox="1"/>
          <p:nvPr userDrawn="1"/>
        </p:nvSpPr>
        <p:spPr>
          <a:xfrm>
            <a:off x="229852" y="6557123"/>
            <a:ext cx="1487488" cy="2988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700" b="0" i="0" u="none" strike="noStrike" kern="120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  <a:t>STRICTLY CONFIDENTIAL</a:t>
            </a:r>
          </a:p>
        </p:txBody>
      </p:sp>
      <p:cxnSp>
        <p:nvCxnSpPr>
          <p:cNvPr id="73" name="Straight Connector 72"/>
          <p:cNvCxnSpPr/>
          <p:nvPr userDrawn="1"/>
        </p:nvCxnSpPr>
        <p:spPr bwMode="auto">
          <a:xfrm>
            <a:off x="0" y="6555600"/>
            <a:ext cx="1219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/>
          <p:nvPr userDrawn="1"/>
        </p:nvCxnSpPr>
        <p:spPr bwMode="auto">
          <a:xfrm>
            <a:off x="0" y="6555600"/>
            <a:ext cx="1219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4146246" y="5396360"/>
            <a:ext cx="7822466" cy="8641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2400" cap="none" baseline="0">
                <a:solidFill>
                  <a:schemeClr val="tx1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r>
              <a:rPr lang="en-AU" noProof="0" dirty="0"/>
              <a:t>Divider title goes here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8959239" y="3518475"/>
            <a:ext cx="3092938" cy="15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 algn="r">
              <a:lnSpc>
                <a:spcPct val="100000"/>
              </a:lnSpc>
              <a:buFontTx/>
              <a:buNone/>
              <a:defRPr sz="160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AU" noProof="0" dirty="0"/>
              <a:t>#</a:t>
            </a:r>
          </a:p>
        </p:txBody>
      </p:sp>
      <p:sp>
        <p:nvSpPr>
          <p:cNvPr id="40" name="Rectangle 39"/>
          <p:cNvSpPr/>
          <p:nvPr/>
        </p:nvSpPr>
        <p:spPr>
          <a:xfrm>
            <a:off x="0" y="0"/>
            <a:ext cx="12184615" cy="6858000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dani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591189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ppendix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Box 57"/>
          <p:cNvSpPr txBox="1"/>
          <p:nvPr/>
        </p:nvSpPr>
        <p:spPr>
          <a:xfrm>
            <a:off x="229852" y="6557123"/>
            <a:ext cx="1487488" cy="2988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700" b="0" i="0" u="none" strike="noStrike" kern="120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  <a:t>STRICTLY CONFIDENTIAL</a:t>
            </a:r>
          </a:p>
        </p:txBody>
      </p:sp>
      <p:sp>
        <p:nvSpPr>
          <p:cNvPr id="73" name="TextBox 72"/>
          <p:cNvSpPr txBox="1"/>
          <p:nvPr userDrawn="1"/>
        </p:nvSpPr>
        <p:spPr>
          <a:xfrm>
            <a:off x="229852" y="6557123"/>
            <a:ext cx="1487488" cy="2988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700" b="0" i="0" u="none" strike="noStrike" kern="120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  <a:t>STRICTLY CONFIDENTIAL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906885" y="5056588"/>
            <a:ext cx="2056667" cy="443707"/>
          </a:xfrm>
          <a:prstGeom prst="rect">
            <a:avLst/>
          </a:prstGeom>
          <a:ln w="3175">
            <a:noFill/>
          </a:ln>
        </p:spPr>
        <p:txBody>
          <a:bodyPr vert="horz" lIns="91440" tIns="45720" rIns="36000" bIns="36000" rtlCol="0">
            <a:noAutofit/>
          </a:bodyPr>
          <a:lstStyle>
            <a:lvl1pPr algn="r">
              <a:defRPr sz="96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7EAF8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srgbClr val="828386"/>
                </a:solidFill>
                <a:effectLst/>
                <a:uLnTx/>
                <a:uFillTx/>
                <a:latin typeface="Adani Light"/>
                <a:ea typeface="+mn-ea"/>
                <a:cs typeface="+mn-cs"/>
              </a:rPr>
              <a:t>APPENDIX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4584760" y="5382220"/>
            <a:ext cx="7378793" cy="864000"/>
          </a:xfrm>
          <a:prstGeom prst="rect">
            <a:avLst/>
          </a:prstGeom>
          <a:ln w="3175">
            <a:noFill/>
          </a:ln>
        </p:spPr>
        <p:txBody>
          <a:bodyPr vert="horz" lIns="91440" tIns="45720" rIns="36000" bIns="36000" rtlCol="0">
            <a:no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  <a:defRPr lang="en-AU" sz="2400" kern="1200" cap="none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r>
              <a:rPr lang="en-AU" noProof="0"/>
              <a:t>Divider title goes here</a:t>
            </a:r>
          </a:p>
        </p:txBody>
      </p:sp>
      <p:sp>
        <p:nvSpPr>
          <p:cNvPr id="14" name="Rectangle 3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8959016" y="3518475"/>
            <a:ext cx="3092937" cy="15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r">
              <a:lnSpc>
                <a:spcPct val="100000"/>
              </a:lnSpc>
              <a:buFontTx/>
              <a:buNone/>
              <a:defRPr lang="en-AU" sz="16000" b="1" kern="1200" cap="none" baseline="0" noProof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71600" lvl="0" indent="-1371600" algn="r" defTabSz="914400" rtl="0" eaLnBrk="1" latinLnBrk="0" hangingPunct="1">
              <a:spcBef>
                <a:spcPct val="0"/>
              </a:spcBef>
              <a:buFontTx/>
              <a:buNone/>
            </a:pPr>
            <a:r>
              <a:rPr lang="en-AU" noProof="0" dirty="0"/>
              <a:t>#</a:t>
            </a:r>
          </a:p>
        </p:txBody>
      </p:sp>
      <p:sp>
        <p:nvSpPr>
          <p:cNvPr id="42" name="Rectangle 41"/>
          <p:cNvSpPr/>
          <p:nvPr userDrawn="1"/>
        </p:nvSpPr>
        <p:spPr>
          <a:xfrm>
            <a:off x="0" y="0"/>
            <a:ext cx="12184615" cy="6858000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dani Regular"/>
              <a:ea typeface="+mn-ea"/>
              <a:cs typeface="+mn-cs"/>
            </a:endParaRPr>
          </a:p>
        </p:txBody>
      </p:sp>
      <p:pic>
        <p:nvPicPr>
          <p:cNvPr id="76" name="Picture 7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73475" y="6659285"/>
            <a:ext cx="928455" cy="98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91458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81538" y="2897068"/>
            <a:ext cx="107852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600" b="1" i="0" u="none" strike="noStrike" kern="1200" cap="none" spc="0" normalizeH="0" baseline="0" noProof="0" dirty="0">
                <a:ln>
                  <a:noFill/>
                </a:ln>
                <a:solidFill>
                  <a:srgbClr val="00A1E0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  <a:t>BASIC LAYOUTS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781538" y="2897068"/>
            <a:ext cx="107852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600" b="1" i="0" u="none" strike="noStrike" kern="1200" cap="none" spc="0" normalizeH="0" baseline="0" noProof="0" dirty="0">
                <a:ln>
                  <a:noFill/>
                </a:ln>
                <a:solidFill>
                  <a:srgbClr val="00A1E0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  <a:t>BASIC LAYOUTS</a:t>
            </a:r>
          </a:p>
        </p:txBody>
      </p:sp>
    </p:spTree>
    <p:extLst>
      <p:ext uri="{BB962C8B-B14F-4D97-AF65-F5344CB8AC3E}">
        <p14:creationId xmlns:p14="http://schemas.microsoft.com/office/powerpoint/2010/main" val="306961482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AC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270670"/>
            <a:ext cx="11254154" cy="51047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908720"/>
            <a:ext cx="11254154" cy="363216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 anchor="b">
            <a:noAutofit/>
          </a:bodyPr>
          <a:lstStyle>
            <a:lvl1pPr>
              <a:defRPr lang="en-AU" sz="11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sub-title 1</a:t>
            </a:r>
          </a:p>
        </p:txBody>
      </p:sp>
      <p:sp>
        <p:nvSpPr>
          <p:cNvPr id="7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278184441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X2 AC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270670"/>
            <a:ext cx="11254154" cy="21710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3526408"/>
            <a:ext cx="11254154" cy="36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 anchor="b">
            <a:noAutofit/>
          </a:bodyPr>
          <a:lstStyle>
            <a:lvl1pPr>
              <a:defRPr lang="en-AU" sz="11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3886771"/>
            <a:ext cx="11254154" cy="24886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908720"/>
            <a:ext cx="11254154" cy="36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 anchor="b">
            <a:noAutofit/>
          </a:bodyPr>
          <a:lstStyle>
            <a:lvl1pPr>
              <a:defRPr lang="en-AU" sz="11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sub-title 1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343555249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AC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270842"/>
            <a:ext cx="5405538" cy="51045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6283231" y="908721"/>
            <a:ext cx="5405538" cy="360363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 anchor="b">
            <a:noAutofit/>
          </a:bodyPr>
          <a:lstStyle>
            <a:lvl1pPr>
              <a:defRPr lang="en-AU" sz="11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6283231" y="1270842"/>
            <a:ext cx="5405538" cy="51045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908721"/>
            <a:ext cx="5405538" cy="360363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 anchor="b">
            <a:noAutofit/>
          </a:bodyPr>
          <a:lstStyle>
            <a:lvl1pPr>
              <a:defRPr lang="en-AU" sz="11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sub-title 1</a:t>
            </a:r>
          </a:p>
        </p:txBody>
      </p:sp>
      <p:sp>
        <p:nvSpPr>
          <p:cNvPr id="10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207877713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AC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 dirty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23916"/>
            <a:ext cx="3602215" cy="415250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262400" y="1857601"/>
            <a:ext cx="3602215" cy="360363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262400" y="2223916"/>
            <a:ext cx="3602215" cy="415250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8086154" y="1857601"/>
            <a:ext cx="3602215" cy="360363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8086154" y="2223916"/>
            <a:ext cx="3602215" cy="415250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601"/>
            <a:ext cx="3602215" cy="360363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11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  <p:sp>
        <p:nvSpPr>
          <p:cNvPr id="12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908720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4200"/>
              </a:spcAft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</p:txBody>
      </p:sp>
    </p:spTree>
    <p:extLst>
      <p:ext uri="{BB962C8B-B14F-4D97-AF65-F5344CB8AC3E}">
        <p14:creationId xmlns:p14="http://schemas.microsoft.com/office/powerpoint/2010/main" val="370848593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2 AC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265832"/>
            <a:ext cx="5405538" cy="229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6282831" y="908720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6282831" y="1265832"/>
            <a:ext cx="5405538" cy="229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33754" y="3717032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33754" y="4075807"/>
            <a:ext cx="5405538" cy="229324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6282831" y="3717032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6282831" y="4075807"/>
            <a:ext cx="5405538" cy="229324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5" y="908720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13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123228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AC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1270842"/>
            <a:ext cx="5405538" cy="510455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6283231" y="908721"/>
            <a:ext cx="5405538" cy="360363"/>
          </a:xfrm>
          <a:ln w="3175">
            <a:noFill/>
          </a:ln>
        </p:spPr>
        <p:txBody>
          <a:bodyPr vert="horz" lIns="91440" tIns="36000" rIns="36000" bIns="36000" rtlCol="0" anchor="b">
            <a:noAutofit/>
          </a:bodyPr>
          <a:lstStyle>
            <a:lvl1pPr>
              <a:defRPr lang="en-AU" sz="11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6283231" y="1270842"/>
            <a:ext cx="5405538" cy="510455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908721"/>
            <a:ext cx="5405538" cy="360363"/>
          </a:xfrm>
          <a:ln w="3175">
            <a:noFill/>
          </a:ln>
        </p:spPr>
        <p:txBody>
          <a:bodyPr vert="horz" lIns="91440" tIns="36000" rIns="36000" bIns="36000" rtlCol="0" anchor="b">
            <a:noAutofit/>
          </a:bodyPr>
          <a:lstStyle>
            <a:lvl1pPr>
              <a:defRPr lang="en-AU" sz="11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sub-title 1</a:t>
            </a:r>
          </a:p>
        </p:txBody>
      </p:sp>
      <p:sp>
        <p:nvSpPr>
          <p:cNvPr id="10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2 AC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6705"/>
            <a:ext cx="3602215" cy="18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262493" y="1857600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262493" y="2216705"/>
            <a:ext cx="3602215" cy="18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  <a:p>
            <a:pPr lvl="0"/>
            <a:endParaRPr lang="en-AU" noProof="0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8086154" y="1857600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8086154" y="2216705"/>
            <a:ext cx="3602215" cy="18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433753" y="4198628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433754" y="4562476"/>
            <a:ext cx="3602215" cy="1809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0" hasCustomPrompt="1"/>
          </p:nvPr>
        </p:nvSpPr>
        <p:spPr>
          <a:xfrm>
            <a:off x="4262493" y="4198628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5</a:t>
            </a:r>
          </a:p>
        </p:txBody>
      </p:sp>
      <p:sp>
        <p:nvSpPr>
          <p:cNvPr id="51" name="Content Placeholder 50"/>
          <p:cNvSpPr>
            <a:spLocks noGrp="1"/>
          </p:cNvSpPr>
          <p:nvPr>
            <p:ph sz="quarter" idx="21" hasCustomPrompt="1"/>
          </p:nvPr>
        </p:nvSpPr>
        <p:spPr>
          <a:xfrm>
            <a:off x="4262493" y="4562476"/>
            <a:ext cx="3602215" cy="1809327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3" y="1857600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17" name="Text Placeholder 52"/>
          <p:cNvSpPr>
            <a:spLocks noGrp="1"/>
          </p:cNvSpPr>
          <p:nvPr>
            <p:ph type="body" sz="quarter" idx="25" hasCustomPrompt="1"/>
          </p:nvPr>
        </p:nvSpPr>
        <p:spPr>
          <a:xfrm>
            <a:off x="8086154" y="4198628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6</a:t>
            </a:r>
          </a:p>
        </p:txBody>
      </p:sp>
      <p:sp>
        <p:nvSpPr>
          <p:cNvPr id="19" name="Content Placeholder 54"/>
          <p:cNvSpPr>
            <a:spLocks noGrp="1"/>
          </p:cNvSpPr>
          <p:nvPr>
            <p:ph sz="quarter" idx="26" hasCustomPrompt="1"/>
          </p:nvPr>
        </p:nvSpPr>
        <p:spPr>
          <a:xfrm>
            <a:off x="8086154" y="4562476"/>
            <a:ext cx="3602215" cy="1809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21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  <p:sp>
        <p:nvSpPr>
          <p:cNvPr id="22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908720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4200"/>
              </a:spcAft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</p:txBody>
      </p:sp>
    </p:spTree>
    <p:extLst>
      <p:ext uri="{BB962C8B-B14F-4D97-AF65-F5344CB8AC3E}">
        <p14:creationId xmlns:p14="http://schemas.microsoft.com/office/powerpoint/2010/main" val="381336924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ITH HEADING COMBIN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81538" y="2385462"/>
            <a:ext cx="10785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600" b="1" i="0" u="none" strike="noStrike" kern="1200" cap="none" spc="0" normalizeH="0" baseline="0" noProof="0" dirty="0">
                <a:ln>
                  <a:noFill/>
                </a:ln>
                <a:solidFill>
                  <a:srgbClr val="00A1E0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  <a:t>WITH HEADING</a:t>
            </a:r>
            <a:br>
              <a:rPr kumimoji="0" lang="en-AU" sz="6600" b="1" i="0" u="none" strike="noStrike" kern="1200" cap="none" spc="0" normalizeH="0" baseline="0" noProof="0" dirty="0">
                <a:ln>
                  <a:noFill/>
                </a:ln>
                <a:solidFill>
                  <a:srgbClr val="00A1E0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</a:br>
            <a:r>
              <a:rPr kumimoji="0" lang="en-AU" sz="6600" b="1" i="0" u="none" strike="noStrike" kern="1200" cap="none" spc="0" normalizeH="0" baseline="0" noProof="0" dirty="0">
                <a:ln>
                  <a:noFill/>
                </a:ln>
                <a:solidFill>
                  <a:srgbClr val="00A1E0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  <a:t>COMBINATIONS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781538" y="2385462"/>
            <a:ext cx="10785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600" b="1" i="0" u="none" strike="noStrike" kern="1200" cap="none" spc="0" normalizeH="0" baseline="0" noProof="0" dirty="0">
                <a:ln>
                  <a:noFill/>
                </a:ln>
                <a:solidFill>
                  <a:srgbClr val="00A1E0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  <a:t>WITH HEADING</a:t>
            </a:r>
            <a:br>
              <a:rPr kumimoji="0" lang="en-AU" sz="6600" b="1" i="0" u="none" strike="noStrike" kern="1200" cap="none" spc="0" normalizeH="0" baseline="0" noProof="0" dirty="0">
                <a:ln>
                  <a:noFill/>
                </a:ln>
                <a:solidFill>
                  <a:srgbClr val="00A1E0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</a:br>
            <a:r>
              <a:rPr kumimoji="0" lang="en-AU" sz="6600" b="1" i="0" u="none" strike="noStrike" kern="1200" cap="none" spc="0" normalizeH="0" baseline="0" noProof="0" dirty="0">
                <a:ln>
                  <a:noFill/>
                </a:ln>
                <a:solidFill>
                  <a:srgbClr val="00A1E0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  <a:t>COMBINATIONS</a:t>
            </a:r>
          </a:p>
        </p:txBody>
      </p:sp>
    </p:spTree>
    <p:extLst>
      <p:ext uri="{BB962C8B-B14F-4D97-AF65-F5344CB8AC3E}">
        <p14:creationId xmlns:p14="http://schemas.microsoft.com/office/powerpoint/2010/main" val="356423257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+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5"/>
            <a:ext cx="7432431" cy="41499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8086154" y="1857600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8086154" y="2219325"/>
            <a:ext cx="3602215" cy="41499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600"/>
            <a:ext cx="7432431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9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  <p:sp>
        <p:nvSpPr>
          <p:cNvPr id="10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908720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4200"/>
              </a:spcAft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</p:txBody>
      </p:sp>
    </p:spTree>
    <p:extLst>
      <p:ext uri="{BB962C8B-B14F-4D97-AF65-F5344CB8AC3E}">
        <p14:creationId xmlns:p14="http://schemas.microsoft.com/office/powerpoint/2010/main" val="138751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/3 +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5" y="1844824"/>
            <a:ext cx="6548498" cy="45244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7248128" y="1857600"/>
            <a:ext cx="4440241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7248128" y="2219325"/>
            <a:ext cx="4440241" cy="41499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8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  <p:sp>
        <p:nvSpPr>
          <p:cNvPr id="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908720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4200"/>
              </a:spcAft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</p:txBody>
      </p:sp>
    </p:spTree>
    <p:extLst>
      <p:ext uri="{BB962C8B-B14F-4D97-AF65-F5344CB8AC3E}">
        <p14:creationId xmlns:p14="http://schemas.microsoft.com/office/powerpoint/2010/main" val="99002525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+ 1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3" y="2219325"/>
            <a:ext cx="3602215" cy="415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262400" y="1857601"/>
            <a:ext cx="7434838" cy="360363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262400" y="2219325"/>
            <a:ext cx="7434838" cy="415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601"/>
            <a:ext cx="3602215" cy="360363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9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  <p:sp>
        <p:nvSpPr>
          <p:cNvPr id="10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908720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4200"/>
              </a:spcAft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</p:txBody>
      </p:sp>
    </p:spTree>
    <p:extLst>
      <p:ext uri="{BB962C8B-B14F-4D97-AF65-F5344CB8AC3E}">
        <p14:creationId xmlns:p14="http://schemas.microsoft.com/office/powerpoint/2010/main" val="2224028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+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6"/>
            <a:ext cx="7432431" cy="415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8086154" y="1857600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8086154" y="2219325"/>
            <a:ext cx="3602215" cy="1809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8086154" y="4200525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8086154" y="4562475"/>
            <a:ext cx="3602215" cy="1805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600"/>
            <a:ext cx="7432431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11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  <p:sp>
        <p:nvSpPr>
          <p:cNvPr id="12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908720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4200"/>
              </a:spcAft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</p:txBody>
      </p:sp>
    </p:spTree>
    <p:extLst>
      <p:ext uri="{BB962C8B-B14F-4D97-AF65-F5344CB8AC3E}">
        <p14:creationId xmlns:p14="http://schemas.microsoft.com/office/powerpoint/2010/main" val="81015175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+ 2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6"/>
            <a:ext cx="3602215" cy="180974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4200525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4562475"/>
            <a:ext cx="3602215" cy="18068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262400" y="1857375"/>
            <a:ext cx="7434700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262400" y="2219325"/>
            <a:ext cx="7434700" cy="41499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375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11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  <p:sp>
        <p:nvSpPr>
          <p:cNvPr id="12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908720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4200"/>
              </a:spcAft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</p:txBody>
      </p:sp>
    </p:spTree>
    <p:extLst>
      <p:ext uri="{BB962C8B-B14F-4D97-AF65-F5344CB8AC3E}">
        <p14:creationId xmlns:p14="http://schemas.microsoft.com/office/powerpoint/2010/main" val="298647603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+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 dirty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5"/>
            <a:ext cx="7432431" cy="41499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8086154" y="1857600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8086154" y="2219722"/>
            <a:ext cx="3602215" cy="11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8086154" y="3379233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8086154" y="3745655"/>
            <a:ext cx="3602215" cy="11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8086154" y="4894552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8086154" y="5260975"/>
            <a:ext cx="3602215" cy="11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600"/>
            <a:ext cx="7432431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13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230578010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+ 3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599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21942"/>
            <a:ext cx="3602215" cy="11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3381376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3743635"/>
            <a:ext cx="3602215" cy="11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33754" y="4895850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33754" y="5260975"/>
            <a:ext cx="3602215" cy="11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4262400" y="1857375"/>
            <a:ext cx="7435399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4262400" y="2219325"/>
            <a:ext cx="7435399" cy="415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61579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13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209469122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+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6"/>
            <a:ext cx="5405538" cy="41499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6282831" y="1857600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6282831" y="2223914"/>
            <a:ext cx="5405538" cy="180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6282831" y="4200525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6282831" y="4562476"/>
            <a:ext cx="5405538" cy="181354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600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11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119698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AC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 dirty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23916"/>
            <a:ext cx="3602215" cy="415250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262400" y="1857601"/>
            <a:ext cx="3602215" cy="360363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262400" y="2223916"/>
            <a:ext cx="3602215" cy="415250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8086154" y="1857601"/>
            <a:ext cx="3602215" cy="360363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8086154" y="2223916"/>
            <a:ext cx="3602215" cy="415250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601"/>
            <a:ext cx="3602215" cy="360363"/>
          </a:xfr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11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  <p:sp>
        <p:nvSpPr>
          <p:cNvPr id="12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908720"/>
            <a:ext cx="10105292" cy="630000"/>
          </a:xfr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4200"/>
              </a:spcAft>
              <a:defRPr lang="en-AU" sz="16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Click to insert key message</a:t>
            </a: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+ 2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5"/>
            <a:ext cx="5405538" cy="18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4201715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4561595"/>
            <a:ext cx="5405538" cy="18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6283231" y="1857600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6283231" y="2219326"/>
            <a:ext cx="5405538" cy="41499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600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11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240072600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+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7599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5"/>
            <a:ext cx="5405538" cy="415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6281077" y="1857375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6281077" y="2224042"/>
            <a:ext cx="5405538" cy="110970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6281077" y="3385607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6281077" y="3743323"/>
            <a:ext cx="5405538" cy="11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6281077" y="4895850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6281077" y="5257799"/>
            <a:ext cx="5405538" cy="11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375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13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171185214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+ 3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6"/>
            <a:ext cx="5405538" cy="1114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3381376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3743326"/>
            <a:ext cx="5405538" cy="11144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33754" y="4895850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33754" y="5257801"/>
            <a:ext cx="5405538" cy="1114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6283231" y="1857375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6283231" y="2219325"/>
            <a:ext cx="5405538" cy="415290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375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13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249772398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+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5"/>
            <a:ext cx="3598985" cy="41499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262400" y="1857375"/>
            <a:ext cx="7434700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262400" y="2219325"/>
            <a:ext cx="7434700" cy="1809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262400" y="4200525"/>
            <a:ext cx="7434700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262400" y="4562475"/>
            <a:ext cx="7434700" cy="1805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375"/>
            <a:ext cx="359898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167296897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+ 2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6"/>
            <a:ext cx="7432431" cy="180974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4200525"/>
            <a:ext cx="7432431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4562475"/>
            <a:ext cx="7432431" cy="1805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8086154" y="1857375"/>
            <a:ext cx="3606800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8086154" y="2219325"/>
            <a:ext cx="3606800" cy="41499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375"/>
            <a:ext cx="7432431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96748417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+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5"/>
            <a:ext cx="3598985" cy="41499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262400" y="1857375"/>
            <a:ext cx="7430892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262400" y="2219325"/>
            <a:ext cx="7430892" cy="11144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262400" y="3381375"/>
            <a:ext cx="7430892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262400" y="3743325"/>
            <a:ext cx="7430892" cy="1114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4262400" y="4895850"/>
            <a:ext cx="7430892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4262400" y="5257800"/>
            <a:ext cx="7430892" cy="11170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375"/>
            <a:ext cx="359898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160858768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+ 3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5"/>
            <a:ext cx="7432431" cy="1114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3381375"/>
            <a:ext cx="7432431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3743325"/>
            <a:ext cx="7432431" cy="11144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33754" y="4895850"/>
            <a:ext cx="7432431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33754" y="5257800"/>
            <a:ext cx="7432431" cy="11170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8086154" y="1857375"/>
            <a:ext cx="3616277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8086154" y="2219325"/>
            <a:ext cx="3616277" cy="41499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375"/>
            <a:ext cx="7432431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133095853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+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6"/>
            <a:ext cx="11254154" cy="180974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4200525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4562475"/>
            <a:ext cx="5405538" cy="1805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6283231" y="4200525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6283231" y="4562475"/>
            <a:ext cx="5405538" cy="1805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375"/>
            <a:ext cx="11254154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150869032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+ 2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2865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19324"/>
            <a:ext cx="5405538" cy="18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6282831" y="1857375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6282831" y="2219323"/>
            <a:ext cx="5405538" cy="18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33754" y="4200525"/>
            <a:ext cx="11254154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33754" y="4562475"/>
            <a:ext cx="11254154" cy="18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375"/>
            <a:ext cx="5405538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213051684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+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33754" y="1228725"/>
            <a:ext cx="10105292" cy="630000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>
            <a:lvl1pPr>
              <a:defRPr lang="en-AU" sz="1600" kern="1200" noProof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/>
              <a:t>Click to insert key message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433754" y="6369051"/>
            <a:ext cx="11254154" cy="288925"/>
          </a:xfrm>
          <a:prstGeom prst="rect">
            <a:avLst/>
          </a:prstGeom>
        </p:spPr>
        <p:txBody>
          <a:bodyPr anchor="b" anchorCtr="0"/>
          <a:lstStyle>
            <a:lvl1pPr>
              <a:spcAft>
                <a:spcPts val="0"/>
              </a:spcAft>
              <a:defRPr sz="700"/>
            </a:lvl1pPr>
          </a:lstStyle>
          <a:p>
            <a:pPr lvl="0"/>
            <a:r>
              <a:rPr lang="en-AU" noProof="0"/>
              <a:t>Click to insert source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3" hasCustomPrompt="1"/>
          </p:nvPr>
        </p:nvSpPr>
        <p:spPr>
          <a:xfrm>
            <a:off x="433754" y="2222039"/>
            <a:ext cx="11254154" cy="18070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 hasCustomPrompt="1"/>
          </p:nvPr>
        </p:nvSpPr>
        <p:spPr>
          <a:xfrm>
            <a:off x="433754" y="4205907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2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5" hasCustomPrompt="1"/>
          </p:nvPr>
        </p:nvSpPr>
        <p:spPr>
          <a:xfrm>
            <a:off x="433754" y="4559300"/>
            <a:ext cx="3602215" cy="18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262400" y="4206270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4262400" y="4559300"/>
            <a:ext cx="3602215" cy="18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8" hasCustomPrompt="1"/>
          </p:nvPr>
        </p:nvSpPr>
        <p:spPr>
          <a:xfrm>
            <a:off x="8086154" y="4206270"/>
            <a:ext cx="3602215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4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8086154" y="4559300"/>
            <a:ext cx="3602215" cy="18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33754" y="1857600"/>
            <a:ext cx="11254154" cy="360000"/>
          </a:xfrm>
          <a:prstGeom prst="rect">
            <a:avLst/>
          </a:prstGeom>
        </p:spPr>
        <p:txBody>
          <a:bodyPr anchor="b"/>
          <a:lstStyle>
            <a:lvl1pPr>
              <a:defRPr sz="11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noProof="0" dirty="0"/>
              <a:t>Click to insert sub-title 1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3754" y="228600"/>
            <a:ext cx="8307692" cy="948266"/>
          </a:xfrm>
        </p:spPr>
        <p:txBody>
          <a:bodyPr/>
          <a:lstStyle>
            <a:lvl1pPr>
              <a:defRPr/>
            </a:lvl1pPr>
          </a:lstStyle>
          <a:p>
            <a:r>
              <a:rPr lang="en-AU" noProof="0"/>
              <a:t>Click to insert page title</a:t>
            </a:r>
          </a:p>
        </p:txBody>
      </p:sp>
    </p:spTree>
    <p:extLst>
      <p:ext uri="{BB962C8B-B14F-4D97-AF65-F5344CB8AC3E}">
        <p14:creationId xmlns:p14="http://schemas.microsoft.com/office/powerpoint/2010/main" val="1761455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.xml"/><Relationship Id="rId7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/Relationships>
</file>

<file path=ppt/slideMasters/_rels/slideMaster2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95.xml"/><Relationship Id="rId21" Type="http://schemas.openxmlformats.org/officeDocument/2006/relationships/slideLayout" Target="../slideLayouts/slideLayout90.xml"/><Relationship Id="rId42" Type="http://schemas.openxmlformats.org/officeDocument/2006/relationships/slideLayout" Target="../slideLayouts/slideLayout111.xml"/><Relationship Id="rId47" Type="http://schemas.openxmlformats.org/officeDocument/2006/relationships/slideLayout" Target="../slideLayouts/slideLayout116.xml"/><Relationship Id="rId63" Type="http://schemas.openxmlformats.org/officeDocument/2006/relationships/slideLayout" Target="../slideLayouts/slideLayout132.xml"/><Relationship Id="rId68" Type="http://schemas.openxmlformats.org/officeDocument/2006/relationships/slideLayout" Target="../slideLayouts/slideLayout137.xml"/><Relationship Id="rId2" Type="http://schemas.openxmlformats.org/officeDocument/2006/relationships/slideLayout" Target="../slideLayouts/slideLayout71.xml"/><Relationship Id="rId16" Type="http://schemas.openxmlformats.org/officeDocument/2006/relationships/slideLayout" Target="../slideLayouts/slideLayout85.xml"/><Relationship Id="rId29" Type="http://schemas.openxmlformats.org/officeDocument/2006/relationships/slideLayout" Target="../slideLayouts/slideLayout98.xml"/><Relationship Id="rId11" Type="http://schemas.openxmlformats.org/officeDocument/2006/relationships/slideLayout" Target="../slideLayouts/slideLayout80.xml"/><Relationship Id="rId24" Type="http://schemas.openxmlformats.org/officeDocument/2006/relationships/slideLayout" Target="../slideLayouts/slideLayout93.xml"/><Relationship Id="rId32" Type="http://schemas.openxmlformats.org/officeDocument/2006/relationships/slideLayout" Target="../slideLayouts/slideLayout101.xml"/><Relationship Id="rId37" Type="http://schemas.openxmlformats.org/officeDocument/2006/relationships/slideLayout" Target="../slideLayouts/slideLayout106.xml"/><Relationship Id="rId40" Type="http://schemas.openxmlformats.org/officeDocument/2006/relationships/slideLayout" Target="../slideLayouts/slideLayout109.xml"/><Relationship Id="rId45" Type="http://schemas.openxmlformats.org/officeDocument/2006/relationships/slideLayout" Target="../slideLayouts/slideLayout114.xml"/><Relationship Id="rId53" Type="http://schemas.openxmlformats.org/officeDocument/2006/relationships/slideLayout" Target="../slideLayouts/slideLayout122.xml"/><Relationship Id="rId58" Type="http://schemas.openxmlformats.org/officeDocument/2006/relationships/slideLayout" Target="../slideLayouts/slideLayout127.xml"/><Relationship Id="rId66" Type="http://schemas.openxmlformats.org/officeDocument/2006/relationships/slideLayout" Target="../slideLayouts/slideLayout135.xml"/><Relationship Id="rId74" Type="http://schemas.openxmlformats.org/officeDocument/2006/relationships/image" Target="../media/image1.png"/><Relationship Id="rId5" Type="http://schemas.openxmlformats.org/officeDocument/2006/relationships/slideLayout" Target="../slideLayouts/slideLayout74.xml"/><Relationship Id="rId61" Type="http://schemas.openxmlformats.org/officeDocument/2006/relationships/slideLayout" Target="../slideLayouts/slideLayout130.xml"/><Relationship Id="rId19" Type="http://schemas.openxmlformats.org/officeDocument/2006/relationships/slideLayout" Target="../slideLayouts/slideLayout88.xml"/><Relationship Id="rId14" Type="http://schemas.openxmlformats.org/officeDocument/2006/relationships/slideLayout" Target="../slideLayouts/slideLayout83.xml"/><Relationship Id="rId22" Type="http://schemas.openxmlformats.org/officeDocument/2006/relationships/slideLayout" Target="../slideLayouts/slideLayout91.xml"/><Relationship Id="rId27" Type="http://schemas.openxmlformats.org/officeDocument/2006/relationships/slideLayout" Target="../slideLayouts/slideLayout96.xml"/><Relationship Id="rId30" Type="http://schemas.openxmlformats.org/officeDocument/2006/relationships/slideLayout" Target="../slideLayouts/slideLayout99.xml"/><Relationship Id="rId35" Type="http://schemas.openxmlformats.org/officeDocument/2006/relationships/slideLayout" Target="../slideLayouts/slideLayout104.xml"/><Relationship Id="rId43" Type="http://schemas.openxmlformats.org/officeDocument/2006/relationships/slideLayout" Target="../slideLayouts/slideLayout112.xml"/><Relationship Id="rId48" Type="http://schemas.openxmlformats.org/officeDocument/2006/relationships/slideLayout" Target="../slideLayouts/slideLayout117.xml"/><Relationship Id="rId56" Type="http://schemas.openxmlformats.org/officeDocument/2006/relationships/slideLayout" Target="../slideLayouts/slideLayout125.xml"/><Relationship Id="rId64" Type="http://schemas.openxmlformats.org/officeDocument/2006/relationships/slideLayout" Target="../slideLayouts/slideLayout133.xml"/><Relationship Id="rId69" Type="http://schemas.openxmlformats.org/officeDocument/2006/relationships/slideLayout" Target="../slideLayouts/slideLayout138.xml"/><Relationship Id="rId8" Type="http://schemas.openxmlformats.org/officeDocument/2006/relationships/slideLayout" Target="../slideLayouts/slideLayout77.xml"/><Relationship Id="rId51" Type="http://schemas.openxmlformats.org/officeDocument/2006/relationships/slideLayout" Target="../slideLayouts/slideLayout120.xml"/><Relationship Id="rId72" Type="http://schemas.openxmlformats.org/officeDocument/2006/relationships/slideLayout" Target="../slideLayouts/slideLayout141.xml"/><Relationship Id="rId3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81.xml"/><Relationship Id="rId17" Type="http://schemas.openxmlformats.org/officeDocument/2006/relationships/slideLayout" Target="../slideLayouts/slideLayout86.xml"/><Relationship Id="rId25" Type="http://schemas.openxmlformats.org/officeDocument/2006/relationships/slideLayout" Target="../slideLayouts/slideLayout94.xml"/><Relationship Id="rId33" Type="http://schemas.openxmlformats.org/officeDocument/2006/relationships/slideLayout" Target="../slideLayouts/slideLayout102.xml"/><Relationship Id="rId38" Type="http://schemas.openxmlformats.org/officeDocument/2006/relationships/slideLayout" Target="../slideLayouts/slideLayout107.xml"/><Relationship Id="rId46" Type="http://schemas.openxmlformats.org/officeDocument/2006/relationships/slideLayout" Target="../slideLayouts/slideLayout115.xml"/><Relationship Id="rId59" Type="http://schemas.openxmlformats.org/officeDocument/2006/relationships/slideLayout" Target="../slideLayouts/slideLayout128.xml"/><Relationship Id="rId67" Type="http://schemas.openxmlformats.org/officeDocument/2006/relationships/slideLayout" Target="../slideLayouts/slideLayout136.xml"/><Relationship Id="rId20" Type="http://schemas.openxmlformats.org/officeDocument/2006/relationships/slideLayout" Target="../slideLayouts/slideLayout89.xml"/><Relationship Id="rId41" Type="http://schemas.openxmlformats.org/officeDocument/2006/relationships/slideLayout" Target="../slideLayouts/slideLayout110.xml"/><Relationship Id="rId54" Type="http://schemas.openxmlformats.org/officeDocument/2006/relationships/slideLayout" Target="../slideLayouts/slideLayout123.xml"/><Relationship Id="rId62" Type="http://schemas.openxmlformats.org/officeDocument/2006/relationships/slideLayout" Target="../slideLayouts/slideLayout131.xml"/><Relationship Id="rId70" Type="http://schemas.openxmlformats.org/officeDocument/2006/relationships/slideLayout" Target="../slideLayouts/slideLayout139.xml"/><Relationship Id="rId75" Type="http://schemas.openxmlformats.org/officeDocument/2006/relationships/image" Target="../media/image2.jpeg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5" Type="http://schemas.openxmlformats.org/officeDocument/2006/relationships/slideLayout" Target="../slideLayouts/slideLayout84.xml"/><Relationship Id="rId23" Type="http://schemas.openxmlformats.org/officeDocument/2006/relationships/slideLayout" Target="../slideLayouts/slideLayout92.xml"/><Relationship Id="rId28" Type="http://schemas.openxmlformats.org/officeDocument/2006/relationships/slideLayout" Target="../slideLayouts/slideLayout97.xml"/><Relationship Id="rId36" Type="http://schemas.openxmlformats.org/officeDocument/2006/relationships/slideLayout" Target="../slideLayouts/slideLayout105.xml"/><Relationship Id="rId49" Type="http://schemas.openxmlformats.org/officeDocument/2006/relationships/slideLayout" Target="../slideLayouts/slideLayout118.xml"/><Relationship Id="rId57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79.xml"/><Relationship Id="rId31" Type="http://schemas.openxmlformats.org/officeDocument/2006/relationships/slideLayout" Target="../slideLayouts/slideLayout100.xml"/><Relationship Id="rId44" Type="http://schemas.openxmlformats.org/officeDocument/2006/relationships/slideLayout" Target="../slideLayouts/slideLayout113.xml"/><Relationship Id="rId52" Type="http://schemas.openxmlformats.org/officeDocument/2006/relationships/slideLayout" Target="../slideLayouts/slideLayout121.xml"/><Relationship Id="rId60" Type="http://schemas.openxmlformats.org/officeDocument/2006/relationships/slideLayout" Target="../slideLayouts/slideLayout129.xml"/><Relationship Id="rId65" Type="http://schemas.openxmlformats.org/officeDocument/2006/relationships/slideLayout" Target="../slideLayouts/slideLayout134.xml"/><Relationship Id="rId73" Type="http://schemas.openxmlformats.org/officeDocument/2006/relationships/theme" Target="../theme/theme2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2.xml"/><Relationship Id="rId18" Type="http://schemas.openxmlformats.org/officeDocument/2006/relationships/slideLayout" Target="../slideLayouts/slideLayout87.xml"/><Relationship Id="rId39" Type="http://schemas.openxmlformats.org/officeDocument/2006/relationships/slideLayout" Target="../slideLayouts/slideLayout108.xml"/><Relationship Id="rId34" Type="http://schemas.openxmlformats.org/officeDocument/2006/relationships/slideLayout" Target="../slideLayouts/slideLayout103.xml"/><Relationship Id="rId50" Type="http://schemas.openxmlformats.org/officeDocument/2006/relationships/slideLayout" Target="../slideLayouts/slideLayout119.xml"/><Relationship Id="rId55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76.xml"/><Relationship Id="rId71" Type="http://schemas.openxmlformats.org/officeDocument/2006/relationships/slideLayout" Target="../slideLayouts/slideLayout1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Placeholder 31"/>
          <p:cNvSpPr>
            <a:spLocks noGrp="1"/>
          </p:cNvSpPr>
          <p:nvPr>
            <p:ph type="body" idx="1"/>
          </p:nvPr>
        </p:nvSpPr>
        <p:spPr>
          <a:xfrm>
            <a:off x="434215" y="1857375"/>
            <a:ext cx="11300586" cy="4514851"/>
          </a:xfrm>
          <a:prstGeom prst="rect">
            <a:avLst/>
          </a:prstGeom>
          <a:ln w="3175">
            <a:noFill/>
          </a:ln>
        </p:spPr>
        <p:txBody>
          <a:bodyPr vert="horz" lIns="91440" tIns="36000" rIns="36000" bIns="36000" rtlCol="0">
            <a:noAutofit/>
          </a:bodyPr>
          <a:lstStyle/>
          <a:p>
            <a:pPr lvl="0"/>
            <a:r>
              <a:rPr lang="en-AU" noProof="0" dirty="0"/>
              <a:t>Click to insert text/table/graph</a:t>
            </a:r>
          </a:p>
          <a:p>
            <a:pPr lvl="1"/>
            <a:r>
              <a:rPr lang="en-AU" noProof="0" dirty="0"/>
              <a:t>Bullet L1</a:t>
            </a:r>
          </a:p>
          <a:p>
            <a:pPr lvl="2"/>
            <a:r>
              <a:rPr lang="en-AU" noProof="0" dirty="0"/>
              <a:t>Bullet L2</a:t>
            </a:r>
          </a:p>
          <a:p>
            <a:pPr lvl="3"/>
            <a:r>
              <a:rPr lang="en-AU" noProof="0" dirty="0"/>
              <a:t>Bullet L3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3600" y="6657973"/>
            <a:ext cx="620308" cy="180000"/>
          </a:xfrm>
          <a:prstGeom prst="rect">
            <a:avLst/>
          </a:prstGeom>
          <a:noFill/>
          <a:ln>
            <a:noFill/>
          </a:ln>
        </p:spPr>
        <p:txBody>
          <a:bodyPr wrap="none" lIns="36000" tIns="36000" rIns="36000" bIns="36000" rtlCol="0" anchor="ctr">
            <a:noAutofit/>
          </a:bodyPr>
          <a:lstStyle/>
          <a:p>
            <a:pPr algn="ctr"/>
            <a:fld id="{98244388-90F9-497B-838B-A3C4647C218A}" type="slidenum">
              <a:rPr lang="en-AU" sz="700" b="0" cap="all" baseline="0" smtClean="0">
                <a:solidFill>
                  <a:schemeClr val="tx2"/>
                </a:solidFill>
              </a:rPr>
              <a:pPr algn="ctr"/>
              <a:t>‹#›</a:t>
            </a:fld>
            <a:endParaRPr lang="en-AU" sz="700" b="0" cap="all" baseline="0" dirty="0">
              <a:solidFill>
                <a:schemeClr val="tx2"/>
              </a:solidFill>
            </a:endParaRPr>
          </a:p>
        </p:txBody>
      </p:sp>
      <p:sp>
        <p:nvSpPr>
          <p:cNvPr id="31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1"/>
          <a:stretch>
            <a:fillRect/>
          </a:stretch>
        </p:blipFill>
        <p:spPr>
          <a:xfrm>
            <a:off x="10527261" y="6372226"/>
            <a:ext cx="1453662" cy="447675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453238" y="828166"/>
            <a:ext cx="11254154" cy="62864"/>
            <a:chOff x="521460" y="771510"/>
            <a:chExt cx="7921056" cy="47148"/>
          </a:xfrm>
        </p:grpSpPr>
        <p:pic>
          <p:nvPicPr>
            <p:cNvPr id="12" name="Picture 2" descr="D:\Corp Comm Department Work 2015\Brand Adani 2012\adani_gradient_master.jpg"/>
            <p:cNvPicPr>
              <a:picLocks noChangeAspect="1" noChangeArrowheads="1"/>
            </p:cNvPicPr>
            <p:nvPr/>
          </p:nvPicPr>
          <p:blipFill>
            <a:blip r:embed="rId7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460" y="771510"/>
              <a:ext cx="5022060" cy="457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3" name="Straight Connector 12"/>
            <p:cNvCxnSpPr/>
            <p:nvPr/>
          </p:nvCxnSpPr>
          <p:spPr>
            <a:xfrm>
              <a:off x="521460" y="818658"/>
              <a:ext cx="792105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  <p:sldLayoutId id="2147484123" r:id="rId12"/>
    <p:sldLayoutId id="2147484124" r:id="rId13"/>
    <p:sldLayoutId id="2147484179" r:id="rId14"/>
    <p:sldLayoutId id="2147484125" r:id="rId15"/>
    <p:sldLayoutId id="2147484126" r:id="rId16"/>
    <p:sldLayoutId id="2147484127" r:id="rId17"/>
    <p:sldLayoutId id="2147484128" r:id="rId18"/>
    <p:sldLayoutId id="2147484129" r:id="rId19"/>
    <p:sldLayoutId id="2147484130" r:id="rId20"/>
    <p:sldLayoutId id="2147484131" r:id="rId21"/>
    <p:sldLayoutId id="2147484132" r:id="rId22"/>
    <p:sldLayoutId id="2147484133" r:id="rId23"/>
    <p:sldLayoutId id="2147484134" r:id="rId24"/>
    <p:sldLayoutId id="2147484135" r:id="rId25"/>
    <p:sldLayoutId id="2147484136" r:id="rId26"/>
    <p:sldLayoutId id="2147484137" r:id="rId27"/>
    <p:sldLayoutId id="2147484138" r:id="rId28"/>
    <p:sldLayoutId id="2147484139" r:id="rId29"/>
    <p:sldLayoutId id="2147484140" r:id="rId30"/>
    <p:sldLayoutId id="2147484141" r:id="rId31"/>
    <p:sldLayoutId id="2147484142" r:id="rId32"/>
    <p:sldLayoutId id="2147484143" r:id="rId33"/>
    <p:sldLayoutId id="2147484144" r:id="rId34"/>
    <p:sldLayoutId id="2147484145" r:id="rId35"/>
    <p:sldLayoutId id="2147484146" r:id="rId36"/>
    <p:sldLayoutId id="2147484147" r:id="rId37"/>
    <p:sldLayoutId id="2147484148" r:id="rId38"/>
    <p:sldLayoutId id="2147484149" r:id="rId39"/>
    <p:sldLayoutId id="2147484150" r:id="rId40"/>
    <p:sldLayoutId id="2147484151" r:id="rId41"/>
    <p:sldLayoutId id="2147484152" r:id="rId42"/>
    <p:sldLayoutId id="2147484153" r:id="rId43"/>
    <p:sldLayoutId id="2147484154" r:id="rId44"/>
    <p:sldLayoutId id="2147484155" r:id="rId45"/>
    <p:sldLayoutId id="2147484156" r:id="rId46"/>
    <p:sldLayoutId id="2147484157" r:id="rId47"/>
    <p:sldLayoutId id="2147484158" r:id="rId48"/>
    <p:sldLayoutId id="2147484159" r:id="rId49"/>
    <p:sldLayoutId id="2147484160" r:id="rId50"/>
    <p:sldLayoutId id="2147484161" r:id="rId51"/>
    <p:sldLayoutId id="2147484162" r:id="rId52"/>
    <p:sldLayoutId id="2147484163" r:id="rId53"/>
    <p:sldLayoutId id="2147484164" r:id="rId54"/>
    <p:sldLayoutId id="2147484165" r:id="rId55"/>
    <p:sldLayoutId id="2147484166" r:id="rId56"/>
    <p:sldLayoutId id="2147484167" r:id="rId57"/>
    <p:sldLayoutId id="2147484168" r:id="rId58"/>
    <p:sldLayoutId id="2147484169" r:id="rId59"/>
    <p:sldLayoutId id="2147484170" r:id="rId60"/>
    <p:sldLayoutId id="2147484171" r:id="rId61"/>
    <p:sldLayoutId id="2147484172" r:id="rId62"/>
    <p:sldLayoutId id="2147484173" r:id="rId63"/>
    <p:sldLayoutId id="2147484174" r:id="rId64"/>
    <p:sldLayoutId id="2147484175" r:id="rId65"/>
    <p:sldLayoutId id="2147484176" r:id="rId66"/>
    <p:sldLayoutId id="2147484177" r:id="rId67"/>
    <p:sldLayoutId id="2147484178" r:id="rId68"/>
    <p:sldLayoutId id="2147484180" r:id="rId6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 cap="none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600"/>
        </a:spcAft>
        <a:buClr>
          <a:schemeClr val="accent3"/>
        </a:buClr>
        <a:buSzPct val="80000"/>
        <a:buFont typeface="Wingdings" pitchFamily="2" charset="2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spcBef>
          <a:spcPts val="0"/>
        </a:spcBef>
        <a:spcAft>
          <a:spcPts val="600"/>
        </a:spcAft>
        <a:buClr>
          <a:schemeClr val="accent2"/>
        </a:buClr>
        <a:buSzPct val="85000"/>
        <a:buFont typeface="Wingdings" pitchFamily="2" charset="2"/>
        <a:buChar char="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-180975" algn="l" defTabSz="914400" rtl="0" eaLnBrk="1" latinLnBrk="0" hangingPunct="1">
        <a:spcBef>
          <a:spcPts val="0"/>
        </a:spcBef>
        <a:spcAft>
          <a:spcPts val="600"/>
        </a:spcAft>
        <a:buClr>
          <a:schemeClr val="tx1"/>
        </a:buClr>
        <a:buSzPct val="120000"/>
        <a:buFont typeface="HelveticaNeue LT 45 Lt" pitchFamily="34" charset="0"/>
        <a:buChar char="—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542925" indent="-180975" algn="l" defTabSz="914400" rtl="0" eaLnBrk="1" latinLnBrk="0" hangingPunct="1">
        <a:spcBef>
          <a:spcPts val="0"/>
        </a:spcBef>
        <a:spcAft>
          <a:spcPts val="600"/>
        </a:spcAft>
        <a:buClr>
          <a:schemeClr val="tx1"/>
        </a:buClr>
        <a:buSzPct val="120000"/>
        <a:buFont typeface="HelveticaNeue LT 45 Lt" pitchFamily="34" charset="0"/>
        <a:buChar char="—"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360"/>
        </a:spcAft>
        <a:buFont typeface="Calibri" pitchFamily="34" charset="0"/>
        <a:buChar char="—"/>
        <a:defRPr sz="1000" kern="1200">
          <a:solidFill>
            <a:srgbClr val="4D4F53"/>
          </a:solidFill>
          <a:latin typeface="HelveticaNeue LT 45 L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23600" y="6657973"/>
            <a:ext cx="620308" cy="180000"/>
          </a:xfrm>
          <a:prstGeom prst="rect">
            <a:avLst/>
          </a:prstGeom>
          <a:noFill/>
          <a:ln>
            <a:noFill/>
          </a:ln>
        </p:spPr>
        <p:txBody>
          <a:bodyPr wrap="none" lIns="36000" tIns="36000" rIns="36000" bIns="3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44388-90F9-497B-838B-A3C4647C218A}" type="slidenum">
              <a:rPr kumimoji="0" lang="en-AU" sz="700" b="0" i="0" u="none" strike="noStrike" kern="1200" cap="all" spc="0" normalizeH="0" baseline="0" noProof="0" smtClean="0">
                <a:ln>
                  <a:noFill/>
                </a:ln>
                <a:solidFill>
                  <a:srgbClr val="828386"/>
                </a:solidFill>
                <a:effectLst/>
                <a:uLnTx/>
                <a:uFillTx/>
                <a:latin typeface="Adani Regular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700" b="0" i="0" u="none" strike="noStrike" kern="1200" cap="all" spc="0" normalizeH="0" baseline="0" noProof="0" dirty="0">
              <a:ln>
                <a:noFill/>
              </a:ln>
              <a:solidFill>
                <a:srgbClr val="828386"/>
              </a:solidFill>
              <a:effectLst/>
              <a:uLnTx/>
              <a:uFillTx/>
              <a:latin typeface="Adani Regular"/>
              <a:ea typeface="+mn-ea"/>
              <a:cs typeface="+mn-cs"/>
            </a:endParaRPr>
          </a:p>
        </p:txBody>
      </p:sp>
      <p:sp>
        <p:nvSpPr>
          <p:cNvPr id="31" name="Title Placeholder 30"/>
          <p:cNvSpPr>
            <a:spLocks noGrp="1"/>
          </p:cNvSpPr>
          <p:nvPr>
            <p:ph type="title"/>
          </p:nvPr>
        </p:nvSpPr>
        <p:spPr>
          <a:xfrm>
            <a:off x="433754" y="31178"/>
            <a:ext cx="8307692" cy="772205"/>
          </a:xfrm>
          <a:prstGeom prst="rect">
            <a:avLst/>
          </a:prstGeom>
          <a:ln>
            <a:noFill/>
          </a:ln>
        </p:spPr>
        <p:txBody>
          <a:bodyPr vert="horz" lIns="91440" tIns="36000" rIns="36000" bIns="36000" rtlCol="0" anchor="b" anchorCtr="0">
            <a:noAutofit/>
          </a:bodyPr>
          <a:lstStyle/>
          <a:p>
            <a:r>
              <a:rPr lang="en-AU" noProof="0" dirty="0"/>
              <a:t>Click to insert page title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4"/>
          <a:stretch>
            <a:fillRect/>
          </a:stretch>
        </p:blipFill>
        <p:spPr>
          <a:xfrm>
            <a:off x="10527261" y="6372226"/>
            <a:ext cx="1453662" cy="447675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453238" y="828166"/>
            <a:ext cx="11254154" cy="62864"/>
            <a:chOff x="521460" y="771510"/>
            <a:chExt cx="7921056" cy="47148"/>
          </a:xfrm>
        </p:grpSpPr>
        <p:pic>
          <p:nvPicPr>
            <p:cNvPr id="12" name="Picture 2" descr="D:\Corp Comm Department Work 2015\Brand Adani 2012\adani_gradient_master.jpg"/>
            <p:cNvPicPr>
              <a:picLocks noChangeAspect="1" noChangeArrowheads="1"/>
            </p:cNvPicPr>
            <p:nvPr/>
          </p:nvPicPr>
          <p:blipFill>
            <a:blip r:embed="rId7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460" y="771510"/>
              <a:ext cx="5022060" cy="457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3" name="Straight Connector 12"/>
            <p:cNvCxnSpPr/>
            <p:nvPr/>
          </p:nvCxnSpPr>
          <p:spPr>
            <a:xfrm>
              <a:off x="521460" y="818658"/>
              <a:ext cx="792105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88128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7" r:id="rId1"/>
    <p:sldLayoutId id="2147484198" r:id="rId2"/>
    <p:sldLayoutId id="2147484199" r:id="rId3"/>
    <p:sldLayoutId id="2147484200" r:id="rId4"/>
    <p:sldLayoutId id="2147484201" r:id="rId5"/>
    <p:sldLayoutId id="2147484202" r:id="rId6"/>
    <p:sldLayoutId id="2147484203" r:id="rId7"/>
    <p:sldLayoutId id="2147484204" r:id="rId8"/>
    <p:sldLayoutId id="2147484205" r:id="rId9"/>
    <p:sldLayoutId id="2147484206" r:id="rId10"/>
    <p:sldLayoutId id="2147484207" r:id="rId11"/>
    <p:sldLayoutId id="2147484208" r:id="rId12"/>
    <p:sldLayoutId id="2147484209" r:id="rId13"/>
    <p:sldLayoutId id="2147484210" r:id="rId14"/>
    <p:sldLayoutId id="2147484211" r:id="rId15"/>
    <p:sldLayoutId id="2147484212" r:id="rId16"/>
    <p:sldLayoutId id="2147484213" r:id="rId17"/>
    <p:sldLayoutId id="2147484214" r:id="rId18"/>
    <p:sldLayoutId id="2147484215" r:id="rId19"/>
    <p:sldLayoutId id="2147484216" r:id="rId20"/>
    <p:sldLayoutId id="2147484217" r:id="rId21"/>
    <p:sldLayoutId id="2147484218" r:id="rId22"/>
    <p:sldLayoutId id="2147484219" r:id="rId23"/>
    <p:sldLayoutId id="2147484220" r:id="rId24"/>
    <p:sldLayoutId id="2147484221" r:id="rId25"/>
    <p:sldLayoutId id="2147484222" r:id="rId26"/>
    <p:sldLayoutId id="2147484223" r:id="rId27"/>
    <p:sldLayoutId id="2147484224" r:id="rId28"/>
    <p:sldLayoutId id="2147484225" r:id="rId29"/>
    <p:sldLayoutId id="2147484226" r:id="rId30"/>
    <p:sldLayoutId id="2147484227" r:id="rId31"/>
    <p:sldLayoutId id="2147484228" r:id="rId32"/>
    <p:sldLayoutId id="2147484229" r:id="rId33"/>
    <p:sldLayoutId id="2147484230" r:id="rId34"/>
    <p:sldLayoutId id="2147484231" r:id="rId35"/>
    <p:sldLayoutId id="2147484232" r:id="rId36"/>
    <p:sldLayoutId id="2147484233" r:id="rId37"/>
    <p:sldLayoutId id="2147484234" r:id="rId38"/>
    <p:sldLayoutId id="2147484235" r:id="rId39"/>
    <p:sldLayoutId id="2147484236" r:id="rId40"/>
    <p:sldLayoutId id="2147484237" r:id="rId41"/>
    <p:sldLayoutId id="2147484238" r:id="rId42"/>
    <p:sldLayoutId id="2147484239" r:id="rId43"/>
    <p:sldLayoutId id="2147484240" r:id="rId44"/>
    <p:sldLayoutId id="2147484241" r:id="rId45"/>
    <p:sldLayoutId id="2147484242" r:id="rId46"/>
    <p:sldLayoutId id="2147484243" r:id="rId47"/>
    <p:sldLayoutId id="2147484244" r:id="rId48"/>
    <p:sldLayoutId id="2147484245" r:id="rId49"/>
    <p:sldLayoutId id="2147484246" r:id="rId50"/>
    <p:sldLayoutId id="2147484247" r:id="rId51"/>
    <p:sldLayoutId id="2147484248" r:id="rId52"/>
    <p:sldLayoutId id="2147484249" r:id="rId53"/>
    <p:sldLayoutId id="2147484250" r:id="rId54"/>
    <p:sldLayoutId id="2147484251" r:id="rId55"/>
    <p:sldLayoutId id="2147484252" r:id="rId56"/>
    <p:sldLayoutId id="2147484253" r:id="rId57"/>
    <p:sldLayoutId id="2147484254" r:id="rId58"/>
    <p:sldLayoutId id="2147484255" r:id="rId59"/>
    <p:sldLayoutId id="2147484256" r:id="rId60"/>
    <p:sldLayoutId id="2147484257" r:id="rId61"/>
    <p:sldLayoutId id="2147484258" r:id="rId62"/>
    <p:sldLayoutId id="2147484259" r:id="rId63"/>
    <p:sldLayoutId id="2147484260" r:id="rId64"/>
    <p:sldLayoutId id="2147484261" r:id="rId65"/>
    <p:sldLayoutId id="2147484262" r:id="rId66"/>
    <p:sldLayoutId id="2147484263" r:id="rId67"/>
    <p:sldLayoutId id="2147484264" r:id="rId68"/>
    <p:sldLayoutId id="2147484265" r:id="rId69"/>
    <p:sldLayoutId id="2147484266" r:id="rId70"/>
    <p:sldLayoutId id="2147484267" r:id="rId71"/>
    <p:sldLayoutId id="2147484268" r:id="rId7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 cap="none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600"/>
        </a:spcAft>
        <a:buClr>
          <a:schemeClr val="accent3"/>
        </a:buClr>
        <a:buSzPct val="80000"/>
        <a:buFont typeface="Wingdings" pitchFamily="2" charset="2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spcBef>
          <a:spcPts val="0"/>
        </a:spcBef>
        <a:spcAft>
          <a:spcPts val="600"/>
        </a:spcAft>
        <a:buClr>
          <a:schemeClr val="accent2"/>
        </a:buClr>
        <a:buSzPct val="85000"/>
        <a:buFont typeface="Wingdings" pitchFamily="2" charset="2"/>
        <a:buChar char="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-180975" algn="l" defTabSz="914400" rtl="0" eaLnBrk="1" latinLnBrk="0" hangingPunct="1">
        <a:spcBef>
          <a:spcPts val="0"/>
        </a:spcBef>
        <a:spcAft>
          <a:spcPts val="600"/>
        </a:spcAft>
        <a:buClr>
          <a:schemeClr val="tx1"/>
        </a:buClr>
        <a:buSzPct val="120000"/>
        <a:buFont typeface="HelveticaNeue LT 45 Lt" pitchFamily="34" charset="0"/>
        <a:buChar char="—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542925" indent="-180975" algn="l" defTabSz="914400" rtl="0" eaLnBrk="1" latinLnBrk="0" hangingPunct="1">
        <a:spcBef>
          <a:spcPts val="0"/>
        </a:spcBef>
        <a:spcAft>
          <a:spcPts val="600"/>
        </a:spcAft>
        <a:buClr>
          <a:schemeClr val="tx1"/>
        </a:buClr>
        <a:buSzPct val="120000"/>
        <a:buFont typeface="HelveticaNeue LT 45 Lt" pitchFamily="34" charset="0"/>
        <a:buChar char="—"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360"/>
        </a:spcAft>
        <a:buFont typeface="Calibri" pitchFamily="34" charset="0"/>
        <a:buChar char="—"/>
        <a:defRPr sz="1000" kern="1200">
          <a:solidFill>
            <a:srgbClr val="4D4F53"/>
          </a:solidFill>
          <a:latin typeface="HelveticaNeue LT 45 L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daniltd-my.sharepoint.com/personal/30013581_adani_com/Documents/Desktop/AAHL%20Board%20Pack/AAHL_NRC.docx" TargetMode="External"/><Relationship Id="rId2" Type="http://schemas.openxmlformats.org/officeDocument/2006/relationships/hyperlink" Target="file:///D:\OneDrive%20-%20Adani\Desktop\AAHL%20Board%20Pack\AAHL_Audit%20Committee.docx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adaniltd-my.sharepoint.com/personal/30013581_adani_com/Documents/Desktop/AAHL%20Board%20Pack/AAHL_CRC.do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daniltd-my.sharepoint.com/personal/30013581_adani_com/Documents/Desktop/AAHL%20Board%20Pack/AAHL_CSR.docx" TargetMode="External"/><Relationship Id="rId2" Type="http://schemas.openxmlformats.org/officeDocument/2006/relationships/hyperlink" Target="https://adaniltd-my.sharepoint.com/personal/30013581_adani_com/Documents/Desktop/AAHL%20Board%20Pack/AAHL_CAC.docx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adaniltd-my.sharepoint.com/personal/30013581_adani_com/Documents/Desktop/AAHL%20Board%20Pack/AAHL_RMC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daniltd-my.sharepoint.com/personal/30013581_adani_com/Documents/Desktop/AAHL%20Board%20Pack/AAHL_Security.docx" TargetMode="External"/><Relationship Id="rId2" Type="http://schemas.openxmlformats.org/officeDocument/2006/relationships/hyperlink" Target="https://adaniltd-my.sharepoint.com/personal/30013581_adani_com/Documents/Desktop/AAHL%20Board%20Pack/AAHL_Safety.docx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C060C7A5-5D6A-C96F-E42E-F3E5A4A728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95425" y="6369051"/>
            <a:ext cx="91440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48D26A-85F4-05BF-53E9-1E837390A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5425" y="31178"/>
            <a:ext cx="6750000" cy="772205"/>
          </a:xfrm>
        </p:spPr>
        <p:txBody>
          <a:bodyPr anchor="b">
            <a:normAutofit/>
          </a:bodyPr>
          <a:lstStyle/>
          <a:p>
            <a:r>
              <a:rPr lang="en-US" dirty="0"/>
              <a:t>Board of Directors w.e.f. 15.09.2023</a:t>
            </a:r>
          </a:p>
        </p:txBody>
      </p:sp>
      <p:sp>
        <p:nvSpPr>
          <p:cNvPr id="3" name="Slide Number Placeholder 2" hidden="1">
            <a:extLst>
              <a:ext uri="{FF2B5EF4-FFF2-40B4-BE49-F238E27FC236}">
                <a16:creationId xmlns:a16="http://schemas.microsoft.com/office/drawing/2014/main" id="{E977A215-33D4-EC96-9D58-4DF0E157D80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352515" y="6263493"/>
            <a:ext cx="327603" cy="130805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fld id="{FAB7679E-5F48-44D1-BB9C-A68AB66EB289}" type="slidenum">
              <a:rPr lang="en-GB" smtClean="0"/>
              <a:pPr>
                <a:spcAft>
                  <a:spcPts val="600"/>
                </a:spcAft>
              </a:pPr>
              <a:t>0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775FDEA-CB95-AD7E-5152-0B8D4E979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989894"/>
              </p:ext>
            </p:extLst>
          </p:nvPr>
        </p:nvGraphicFramePr>
        <p:xfrm>
          <a:off x="1510393" y="1052736"/>
          <a:ext cx="9050103" cy="56040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905011">
                  <a:extLst>
                    <a:ext uri="{9D8B030D-6E8A-4147-A177-3AD203B41FA5}">
                      <a16:colId xmlns:a16="http://schemas.microsoft.com/office/drawing/2014/main" val="3416943033"/>
                    </a:ext>
                  </a:extLst>
                </a:gridCol>
                <a:gridCol w="3150776">
                  <a:extLst>
                    <a:ext uri="{9D8B030D-6E8A-4147-A177-3AD203B41FA5}">
                      <a16:colId xmlns:a16="http://schemas.microsoft.com/office/drawing/2014/main" val="2340673042"/>
                    </a:ext>
                  </a:extLst>
                </a:gridCol>
                <a:gridCol w="2748549">
                  <a:extLst>
                    <a:ext uri="{9D8B030D-6E8A-4147-A177-3AD203B41FA5}">
                      <a16:colId xmlns:a16="http://schemas.microsoft.com/office/drawing/2014/main" val="2139835064"/>
                    </a:ext>
                  </a:extLst>
                </a:gridCol>
                <a:gridCol w="2245767">
                  <a:extLst>
                    <a:ext uri="{9D8B030D-6E8A-4147-A177-3AD203B41FA5}">
                      <a16:colId xmlns:a16="http://schemas.microsoft.com/office/drawing/2014/main" val="2052260177"/>
                    </a:ext>
                  </a:extLst>
                </a:gridCol>
              </a:tblGrid>
              <a:tr h="5249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dirty="0"/>
                        <a:t>Sr. No.</a:t>
                      </a:r>
                      <a:endParaRPr lang="en-US" sz="1500" dirty="0">
                        <a:latin typeface="Adani Regular" panose="02000503000000020004" pitchFamily="2" charset="0"/>
                      </a:endParaRPr>
                    </a:p>
                  </a:txBody>
                  <a:tcPr marL="74295" marR="74295" marT="37148" marB="2047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dirty="0"/>
                        <a:t>Name of Director</a:t>
                      </a:r>
                      <a:endParaRPr lang="en-US" sz="1500" dirty="0">
                        <a:latin typeface="Adani Regular" panose="02000503000000020004" pitchFamily="2" charset="0"/>
                      </a:endParaRPr>
                    </a:p>
                  </a:txBody>
                  <a:tcPr marL="74295" marR="74295" marT="37148" marB="2047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dirty="0"/>
                        <a:t>Designation</a:t>
                      </a:r>
                      <a:endParaRPr lang="en-US" sz="1500" dirty="0">
                        <a:latin typeface="Adani Regular" panose="02000503000000020004" pitchFamily="2" charset="0"/>
                      </a:endParaRPr>
                    </a:p>
                  </a:txBody>
                  <a:tcPr marL="74295" marR="74295" marT="37148" marB="2047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dirty="0"/>
                        <a:t>Remarks</a:t>
                      </a:r>
                      <a:endParaRPr lang="en-US" sz="1500" dirty="0">
                        <a:latin typeface="Adani Regular" panose="02000503000000020004" pitchFamily="2" charset="0"/>
                      </a:endParaRPr>
                    </a:p>
                  </a:txBody>
                  <a:tcPr marL="74295" marR="74295" marT="37148" marB="2047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2465207"/>
                  </a:ext>
                </a:extLst>
              </a:tr>
              <a:tr h="59365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500" b="0" dirty="0"/>
                        <a:t>1</a:t>
                      </a:r>
                      <a:endParaRPr lang="en-US" sz="1500" b="0" dirty="0">
                        <a:latin typeface="Adani Regular" panose="02000503000000020004" pitchFamily="2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500" b="0" dirty="0"/>
                        <a:t>Dr. Malay Mahadevia</a:t>
                      </a:r>
                      <a:endParaRPr lang="en-US" sz="1500" b="0" dirty="0">
                        <a:latin typeface="Adani Regular" panose="02000503000000020004" pitchFamily="2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500" b="0" dirty="0"/>
                        <a:t>Managing Director</a:t>
                      </a:r>
                      <a:endParaRPr lang="en-US" sz="1500" b="0" dirty="0">
                        <a:latin typeface="Adani Regular" panose="02000503000000020004" pitchFamily="2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b="0" dirty="0"/>
                        <a:t>50% Independent Directors in line with group norms</a:t>
                      </a:r>
                      <a:endParaRPr lang="en-US" sz="1500" b="0" dirty="0">
                        <a:latin typeface="Adani Regular" panose="02000503000000020004" pitchFamily="2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4441214"/>
                  </a:ext>
                </a:extLst>
              </a:tr>
              <a:tr h="59365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500" b="0" dirty="0"/>
                        <a:t>2</a:t>
                      </a:r>
                      <a:endParaRPr lang="en-US" sz="1500" b="0" dirty="0">
                        <a:latin typeface="Adani Regular" panose="02000503000000020004" pitchFamily="2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500" b="0" dirty="0">
                          <a:solidFill>
                            <a:schemeClr val="dk1"/>
                          </a:solidFill>
                          <a:effectLst/>
                        </a:rPr>
                        <a:t>Mr. Jeet Adani</a:t>
                      </a:r>
                      <a:endParaRPr lang="en-US" sz="1500" b="0" dirty="0">
                        <a:latin typeface="Adani Regular" panose="02000503000000020004" pitchFamily="2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500" b="0" dirty="0">
                          <a:solidFill>
                            <a:schemeClr val="dk1"/>
                          </a:solidFill>
                          <a:effectLst/>
                        </a:rPr>
                        <a:t>Director</a:t>
                      </a:r>
                      <a:endParaRPr lang="en-US" sz="1500" b="0" dirty="0">
                        <a:latin typeface="Adani Regular" panose="02000503000000020004" pitchFamily="2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US" sz="2000" b="0" dirty="0">
                        <a:latin typeface="Adani Regular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499362"/>
                  </a:ext>
                </a:extLst>
              </a:tr>
              <a:tr h="59365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500" b="0" dirty="0"/>
                        <a:t>3</a:t>
                      </a:r>
                      <a:endParaRPr lang="en-US" sz="1500" b="0" dirty="0">
                        <a:latin typeface="Adani Regular" panose="02000503000000020004" pitchFamily="2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500" b="0" dirty="0">
                          <a:solidFill>
                            <a:schemeClr val="dk1"/>
                          </a:solidFill>
                          <a:effectLst/>
                        </a:rPr>
                        <a:t>Mr. Arun Bansal</a:t>
                      </a:r>
                      <a:endParaRPr lang="en-US" sz="1500" b="0" dirty="0">
                        <a:latin typeface="Adani Regular" panose="02000503000000020004" pitchFamily="2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500" b="0" dirty="0">
                          <a:solidFill>
                            <a:schemeClr val="dk1"/>
                          </a:solidFill>
                          <a:effectLst/>
                        </a:rPr>
                        <a:t>Whole-time Director</a:t>
                      </a:r>
                      <a:endParaRPr lang="en-US" sz="1500" b="0" dirty="0">
                        <a:latin typeface="Adani Regular" panose="02000503000000020004" pitchFamily="2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US" sz="2000" b="0" dirty="0">
                        <a:latin typeface="Adani Regular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04453"/>
                  </a:ext>
                </a:extLst>
              </a:tr>
              <a:tr h="59365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500" b="0" dirty="0">
                          <a:latin typeface="Adani Regular" panose="02000503000000020004" pitchFamily="2" charset="0"/>
                        </a:rPr>
                        <a:t>4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500" b="0" dirty="0">
                          <a:latin typeface="Adani Regular" panose="02000503000000020004" pitchFamily="2" charset="0"/>
                        </a:rPr>
                        <a:t>Dr. Gargi Kaul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dirty="0">
                          <a:solidFill>
                            <a:schemeClr val="dk1"/>
                          </a:solidFill>
                          <a:effectLst/>
                        </a:rPr>
                        <a:t>Whole-time Director</a:t>
                      </a:r>
                      <a:endParaRPr lang="en-US" sz="1500" b="0" dirty="0">
                        <a:latin typeface="Adani Regular" panose="02000503000000020004" pitchFamily="2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506773"/>
                  </a:ext>
                </a:extLst>
              </a:tr>
              <a:tr h="59365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500" b="0" dirty="0">
                          <a:latin typeface="Adani Regular" panose="02000503000000020004" pitchFamily="2" charset="0"/>
                        </a:rPr>
                        <a:t>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500" b="0" dirty="0">
                          <a:solidFill>
                            <a:schemeClr val="dk1"/>
                          </a:solidFill>
                          <a:effectLst/>
                        </a:rPr>
                        <a:t>Mr. Rajender Mohan Malla</a:t>
                      </a:r>
                      <a:endParaRPr lang="en-US" sz="1500" b="0" dirty="0">
                        <a:latin typeface="Adani Regular" panose="02000503000000020004" pitchFamily="2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500" b="0" dirty="0">
                          <a:effectLst/>
                        </a:rPr>
                        <a:t>Independent Director and Chairperson</a:t>
                      </a:r>
                      <a:endParaRPr lang="en-US" sz="1500" b="0" dirty="0">
                        <a:latin typeface="Adani Regular" panose="02000503000000020004" pitchFamily="2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US" sz="2000" b="0" dirty="0">
                        <a:latin typeface="Adani Regular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769339"/>
                  </a:ext>
                </a:extLst>
              </a:tr>
              <a:tr h="59365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500" b="0" dirty="0">
                          <a:latin typeface="Adani Regular" panose="02000503000000020004" pitchFamily="2" charset="0"/>
                        </a:rPr>
                        <a:t>6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500" b="0" dirty="0">
                          <a:solidFill>
                            <a:schemeClr val="dk1"/>
                          </a:solidFill>
                          <a:effectLst/>
                        </a:rPr>
                        <a:t>Ms. Dipali Sheth</a:t>
                      </a:r>
                      <a:endParaRPr lang="en-US" sz="1500" b="0" dirty="0">
                        <a:latin typeface="Adani Regular" panose="02000503000000020004" pitchFamily="2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500" b="0" dirty="0">
                          <a:effectLst/>
                        </a:rPr>
                        <a:t>Independent Director</a:t>
                      </a:r>
                      <a:endParaRPr lang="en-US" sz="1500" b="0" dirty="0">
                        <a:latin typeface="Adani Regular" panose="02000503000000020004" pitchFamily="2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US" sz="2000" b="0" dirty="0">
                        <a:latin typeface="Adani Regular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115517"/>
                  </a:ext>
                </a:extLst>
              </a:tr>
              <a:tr h="59365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500" b="0" dirty="0">
                          <a:latin typeface="Adani Regular" panose="02000503000000020004" pitchFamily="2" charset="0"/>
                        </a:rPr>
                        <a:t>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500" b="0" dirty="0">
                          <a:solidFill>
                            <a:schemeClr val="dk1"/>
                          </a:solidFill>
                          <a:effectLst/>
                        </a:rPr>
                        <a:t>Dr. Omkar Goswami </a:t>
                      </a:r>
                      <a:endParaRPr lang="en-US" sz="1500" b="0" dirty="0">
                        <a:latin typeface="Adani Regular" panose="02000503000000020004" pitchFamily="2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500" b="0" dirty="0">
                          <a:effectLst/>
                        </a:rPr>
                        <a:t>Independent Director</a:t>
                      </a:r>
                      <a:endParaRPr lang="en-US" sz="1500" b="0" dirty="0">
                        <a:latin typeface="Adani Regular" panose="02000503000000020004" pitchFamily="2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US" sz="2000" b="0" dirty="0">
                        <a:latin typeface="Adani Regular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309846"/>
                  </a:ext>
                </a:extLst>
              </a:tr>
              <a:tr h="59365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500" b="0" dirty="0">
                          <a:latin typeface="Adani Regular" panose="02000503000000020004" pitchFamily="2" charset="0"/>
                        </a:rPr>
                        <a:t>8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500" b="0" dirty="0">
                          <a:solidFill>
                            <a:schemeClr val="dk1"/>
                          </a:solidFill>
                          <a:effectLst/>
                        </a:rPr>
                        <a:t>Ms. Gauri Trivedi</a:t>
                      </a:r>
                      <a:endParaRPr lang="en-US" sz="1500" b="0" dirty="0">
                        <a:latin typeface="Adani Regular" panose="02000503000000020004" pitchFamily="2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500" b="0" dirty="0">
                          <a:effectLst/>
                        </a:rPr>
                        <a:t>Independent Director</a:t>
                      </a:r>
                      <a:endParaRPr lang="en-US" sz="1500" b="0" dirty="0">
                        <a:latin typeface="Adani Regular" panose="02000503000000020004" pitchFamily="2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US" sz="2000" b="0" dirty="0">
                        <a:latin typeface="Adani Regular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101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6649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C060C7A5-5D6A-C96F-E42E-F3E5A4A728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95425" y="6369051"/>
            <a:ext cx="91440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48D26A-85F4-05BF-53E9-1E837390A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5424" y="31178"/>
            <a:ext cx="9184693" cy="772205"/>
          </a:xfrm>
        </p:spPr>
        <p:txBody>
          <a:bodyPr anchor="b">
            <a:normAutofit/>
          </a:bodyPr>
          <a:lstStyle/>
          <a:p>
            <a:r>
              <a:rPr lang="en-US" dirty="0"/>
              <a:t>Committees of the Board of Directors w.e.f. 15.09.2023</a:t>
            </a:r>
          </a:p>
        </p:txBody>
      </p:sp>
      <p:sp>
        <p:nvSpPr>
          <p:cNvPr id="3" name="Slide Number Placeholder 2" hidden="1">
            <a:extLst>
              <a:ext uri="{FF2B5EF4-FFF2-40B4-BE49-F238E27FC236}">
                <a16:creationId xmlns:a16="http://schemas.microsoft.com/office/drawing/2014/main" id="{E977A215-33D4-EC96-9D58-4DF0E157D80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352515" y="6263493"/>
            <a:ext cx="327603" cy="130805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fld id="{FAB7679E-5F48-44D1-BB9C-A68AB66EB289}" type="slidenum">
              <a:rPr lang="en-GB" smtClean="0"/>
              <a:pPr>
                <a:spcAft>
                  <a:spcPts val="600"/>
                </a:spcAft>
              </a:pPr>
              <a:t>1</a:t>
            </a:fld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024B003-B7BA-07C4-4268-6AE1BB7388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070481"/>
              </p:ext>
            </p:extLst>
          </p:nvPr>
        </p:nvGraphicFramePr>
        <p:xfrm>
          <a:off x="1559496" y="1124745"/>
          <a:ext cx="9079930" cy="4490095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2422384">
                  <a:extLst>
                    <a:ext uri="{9D8B030D-6E8A-4147-A177-3AD203B41FA5}">
                      <a16:colId xmlns:a16="http://schemas.microsoft.com/office/drawing/2014/main" val="1695713704"/>
                    </a:ext>
                  </a:extLst>
                </a:gridCol>
                <a:gridCol w="3547455">
                  <a:extLst>
                    <a:ext uri="{9D8B030D-6E8A-4147-A177-3AD203B41FA5}">
                      <a16:colId xmlns:a16="http://schemas.microsoft.com/office/drawing/2014/main" val="2702727778"/>
                    </a:ext>
                  </a:extLst>
                </a:gridCol>
                <a:gridCol w="3110091">
                  <a:extLst>
                    <a:ext uri="{9D8B030D-6E8A-4147-A177-3AD203B41FA5}">
                      <a16:colId xmlns:a16="http://schemas.microsoft.com/office/drawing/2014/main" val="3646100269"/>
                    </a:ext>
                  </a:extLst>
                </a:gridCol>
              </a:tblGrid>
              <a:tr h="426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500" dirty="0">
                          <a:effectLst/>
                        </a:rPr>
                        <a:t>Name of Committees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500" dirty="0">
                          <a:effectLst/>
                        </a:rPr>
                        <a:t>Name of Committee members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500" dirty="0">
                          <a:effectLst/>
                        </a:rPr>
                        <a:t>Remarks / Terms of Reference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6613640"/>
                  </a:ext>
                </a:extLst>
              </a:tr>
              <a:tr h="562578">
                <a:tc row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500" b="0" dirty="0">
                          <a:effectLst/>
                        </a:rPr>
                        <a:t>Audit Committee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500" b="0" dirty="0">
                          <a:effectLst/>
                        </a:rPr>
                        <a:t> </a:t>
                      </a:r>
                      <a:endParaRPr lang="en-US" sz="1500" b="0" dirty="0">
                        <a:effectLst/>
                        <a:latin typeface="Adani Regular" panose="02000503000000020004" pitchFamily="2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500" dirty="0">
                          <a:effectLst/>
                        </a:rPr>
                        <a:t>Mr. Rajender Mohan Malla, Chairperson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500" dirty="0">
                          <a:effectLst/>
                        </a:rPr>
                        <a:t>100% Independent Directors in line with Group norms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500" b="1" dirty="0">
                          <a:effectLst/>
                          <a:latin typeface="Adani Regular" panose="02000503000000020004" pitchFamily="2" charset="0"/>
                          <a:ea typeface="+mn-ea"/>
                          <a:cs typeface="Times New Roman" panose="02020603050405020304" pitchFamily="18" charset="0"/>
                          <a:hlinkClick r:id="rId2" action="ppaction://hlinkfile"/>
                        </a:rPr>
                        <a:t>Terms of Reference</a:t>
                      </a:r>
                      <a:endParaRPr lang="en-US" sz="1500" b="1" dirty="0">
                        <a:effectLst/>
                        <a:latin typeface="Adani Regular" panose="02000503000000020004" pitchFamily="2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309732"/>
                  </a:ext>
                </a:extLst>
              </a:tr>
              <a:tr h="42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500" dirty="0">
                          <a:effectLst/>
                        </a:rPr>
                        <a:t>Dr. Omkar Goswami, Member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774763"/>
                  </a:ext>
                </a:extLst>
              </a:tr>
              <a:tr h="42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500" dirty="0">
                          <a:effectLst/>
                        </a:rPr>
                        <a:t>Ms. Gauri Trivedi, Member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294083"/>
                  </a:ext>
                </a:extLst>
              </a:tr>
              <a:tr h="426238">
                <a:tc row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500" b="0" dirty="0">
                          <a:effectLst/>
                        </a:rPr>
                        <a:t>NRC Committee </a:t>
                      </a:r>
                      <a:endParaRPr lang="en-US" sz="1500" b="0" dirty="0">
                        <a:effectLst/>
                        <a:latin typeface="Adani Regular" panose="02000503000000020004" pitchFamily="2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500" dirty="0">
                          <a:effectLst/>
                        </a:rPr>
                        <a:t>Ms. Dipali Sheth, Chairperson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500" dirty="0">
                          <a:effectLst/>
                        </a:rPr>
                        <a:t>100% Independent Directors in line with Group norms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effectLst/>
                          <a:latin typeface="Adani Regular" panose="02000503000000020004" pitchFamily="2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Terms of Reference</a:t>
                      </a:r>
                      <a:endParaRPr lang="en-US" sz="1500" b="1" dirty="0">
                        <a:effectLst/>
                        <a:latin typeface="Adani Regular" panose="02000503000000020004" pitchFamily="2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0344976"/>
                  </a:ext>
                </a:extLst>
              </a:tr>
              <a:tr h="4310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500" dirty="0">
                          <a:effectLst/>
                        </a:rPr>
                        <a:t>Mr. Rajender Mohan Malla, Member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05299"/>
                  </a:ext>
                </a:extLst>
              </a:tr>
              <a:tr h="42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500" dirty="0">
                          <a:effectLst/>
                        </a:rPr>
                        <a:t>Dr. Omkar Goswami, Member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435597"/>
                  </a:ext>
                </a:extLst>
              </a:tr>
              <a:tr h="426238">
                <a:tc row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500" b="0" dirty="0">
                          <a:effectLst/>
                        </a:rPr>
                        <a:t>Corporate Responsibility Committee </a:t>
                      </a:r>
                      <a:endParaRPr lang="en-US" sz="1500" b="0" dirty="0">
                        <a:effectLst/>
                        <a:latin typeface="Adani Regular" panose="02000503000000020004" pitchFamily="2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500" dirty="0">
                          <a:effectLst/>
                        </a:rPr>
                        <a:t>Ms. Gauri Trivedi, Chairperson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500" dirty="0">
                          <a:effectLst/>
                        </a:rPr>
                        <a:t>100% Independent Directors in line with Group norms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effectLst/>
                          <a:latin typeface="Adani Regular" panose="02000503000000020004" pitchFamily="2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Terms of Reference</a:t>
                      </a:r>
                      <a:endParaRPr lang="en-US" sz="1500" b="1" dirty="0">
                        <a:effectLst/>
                        <a:latin typeface="Adani Regular" panose="02000503000000020004" pitchFamily="2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439653"/>
                  </a:ext>
                </a:extLst>
              </a:tr>
              <a:tr h="42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500" dirty="0">
                          <a:effectLst/>
                        </a:rPr>
                        <a:t>Mr. Shailesh </a:t>
                      </a:r>
                      <a:r>
                        <a:rPr lang="en-US" sz="1500" dirty="0" err="1">
                          <a:effectLst/>
                        </a:rPr>
                        <a:t>Haribhakti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635996"/>
                  </a:ext>
                </a:extLst>
              </a:tr>
              <a:tr h="42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500" dirty="0">
                          <a:effectLst/>
                        </a:rPr>
                        <a:t>Ms. </a:t>
                      </a:r>
                      <a:r>
                        <a:rPr lang="en-US" sz="1500" b="0" dirty="0">
                          <a:solidFill>
                            <a:schemeClr val="dk1"/>
                          </a:solidFill>
                          <a:effectLst/>
                        </a:rPr>
                        <a:t>Dipali Sheth</a:t>
                      </a:r>
                      <a:r>
                        <a:rPr lang="en-US" sz="1500" dirty="0">
                          <a:effectLst/>
                        </a:rPr>
                        <a:t>, Member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940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0044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C060C7A5-5D6A-C96F-E42E-F3E5A4A728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95425" y="6369051"/>
            <a:ext cx="91440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48D26A-85F4-05BF-53E9-1E837390A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5425" y="31178"/>
            <a:ext cx="9144000" cy="772205"/>
          </a:xfrm>
        </p:spPr>
        <p:txBody>
          <a:bodyPr anchor="b">
            <a:normAutofit/>
          </a:bodyPr>
          <a:lstStyle/>
          <a:p>
            <a:r>
              <a:rPr lang="en-US" dirty="0"/>
              <a:t>Committees of the Board of Directors w.e.f. 15.09.2023</a:t>
            </a:r>
          </a:p>
        </p:txBody>
      </p:sp>
      <p:sp>
        <p:nvSpPr>
          <p:cNvPr id="3" name="Slide Number Placeholder 2" hidden="1">
            <a:extLst>
              <a:ext uri="{FF2B5EF4-FFF2-40B4-BE49-F238E27FC236}">
                <a16:creationId xmlns:a16="http://schemas.microsoft.com/office/drawing/2014/main" id="{E977A215-33D4-EC96-9D58-4DF0E157D80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352515" y="6263493"/>
            <a:ext cx="327603" cy="130805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fld id="{FAB7679E-5F48-44D1-BB9C-A68AB66EB289}" type="slidenum">
              <a:rPr lang="en-GB" smtClean="0"/>
              <a:pPr>
                <a:spcAft>
                  <a:spcPts val="600"/>
                </a:spcAft>
              </a:pPr>
              <a:t>2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3A69454-3491-D2EE-982F-3F2A1C94A4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178514"/>
              </p:ext>
            </p:extLst>
          </p:nvPr>
        </p:nvGraphicFramePr>
        <p:xfrm>
          <a:off x="1495425" y="1090357"/>
          <a:ext cx="9143999" cy="4838585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2439478">
                  <a:extLst>
                    <a:ext uri="{9D8B030D-6E8A-4147-A177-3AD203B41FA5}">
                      <a16:colId xmlns:a16="http://schemas.microsoft.com/office/drawing/2014/main" val="1695713704"/>
                    </a:ext>
                  </a:extLst>
                </a:gridCol>
                <a:gridCol w="3572485">
                  <a:extLst>
                    <a:ext uri="{9D8B030D-6E8A-4147-A177-3AD203B41FA5}">
                      <a16:colId xmlns:a16="http://schemas.microsoft.com/office/drawing/2014/main" val="2702727778"/>
                    </a:ext>
                  </a:extLst>
                </a:gridCol>
                <a:gridCol w="3132036">
                  <a:extLst>
                    <a:ext uri="{9D8B030D-6E8A-4147-A177-3AD203B41FA5}">
                      <a16:colId xmlns:a16="http://schemas.microsoft.com/office/drawing/2014/main" val="3646100269"/>
                    </a:ext>
                  </a:extLst>
                </a:gridCol>
              </a:tblGrid>
              <a:tr h="39749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of Committees</a:t>
                      </a: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of Committee members</a:t>
                      </a: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Remarks / Terms of Reference</a:t>
                      </a: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613640"/>
                  </a:ext>
                </a:extLst>
              </a:tr>
              <a:tr h="401965"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500" b="0" dirty="0">
                          <a:effectLst/>
                        </a:rPr>
                        <a:t>Consumer Affair Committee </a:t>
                      </a:r>
                      <a:endParaRPr lang="en-US" sz="1500" b="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500" dirty="0">
                          <a:effectLst/>
                        </a:rPr>
                        <a:t>Dr. Omkar Goswami, Chairperson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500" dirty="0">
                          <a:effectLst/>
                        </a:rPr>
                        <a:t>100% Independent Directors in line with Group norms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effectLst/>
                          <a:latin typeface="Adani Regular" panose="02000503000000020004" pitchFamily="2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Terms of Reference</a:t>
                      </a:r>
                      <a:endParaRPr lang="en-US" sz="1500" b="1" dirty="0">
                        <a:effectLst/>
                        <a:latin typeface="Adani Regular" panose="02000503000000020004" pitchFamily="2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309732"/>
                  </a:ext>
                </a:extLst>
              </a:tr>
              <a:tr h="3974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500" dirty="0">
                          <a:effectLst/>
                        </a:rPr>
                        <a:t>Mr. V Subramanian, Member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774763"/>
                  </a:ext>
                </a:extLst>
              </a:tr>
              <a:tr h="3974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500" dirty="0">
                          <a:effectLst/>
                        </a:rPr>
                        <a:t>Mr. Nitin Shukla, Member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69294083"/>
                  </a:ext>
                </a:extLst>
              </a:tr>
              <a:tr h="397495">
                <a:tc row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500" b="0" dirty="0">
                          <a:effectLst/>
                        </a:rPr>
                        <a:t>CSR Committee </a:t>
                      </a:r>
                      <a:endParaRPr lang="en-US" sz="1500" b="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500" dirty="0">
                          <a:effectLst/>
                        </a:rPr>
                        <a:t>Ms. Gauri Trivedi, Chairperson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500" dirty="0">
                          <a:effectLst/>
                        </a:rPr>
                        <a:t>75% Independent Directors in line with Group norms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effectLst/>
                          <a:latin typeface="Adani Regular" panose="02000503000000020004" pitchFamily="2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Terms of Reference</a:t>
                      </a:r>
                      <a:endParaRPr lang="en-US" sz="1500" b="1" dirty="0">
                        <a:effectLst/>
                        <a:latin typeface="Adani Regular" panose="02000503000000020004" pitchFamily="2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0344976"/>
                  </a:ext>
                </a:extLst>
              </a:tr>
              <a:tr h="4019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500" dirty="0">
                          <a:effectLst/>
                        </a:rPr>
                        <a:t>Mr. Arun Bansal, Member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05299"/>
                  </a:ext>
                </a:extLst>
              </a:tr>
              <a:tr h="3974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500" dirty="0">
                          <a:effectLst/>
                        </a:rPr>
                        <a:t>Ms. </a:t>
                      </a:r>
                      <a:r>
                        <a:rPr lang="en-US" sz="1500" b="0" dirty="0">
                          <a:solidFill>
                            <a:schemeClr val="dk1"/>
                          </a:solidFill>
                          <a:effectLst/>
                        </a:rPr>
                        <a:t>Dipali Sheth</a:t>
                      </a:r>
                      <a:r>
                        <a:rPr lang="en-US" sz="1500" dirty="0">
                          <a:effectLst/>
                        </a:rPr>
                        <a:t>, Member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435597"/>
                  </a:ext>
                </a:extLst>
              </a:tr>
              <a:tr h="3974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500" dirty="0">
                          <a:effectLst/>
                        </a:rPr>
                        <a:t>Ms. </a:t>
                      </a:r>
                      <a:r>
                        <a:rPr lang="en-US" sz="1500" dirty="0" err="1">
                          <a:effectLst/>
                        </a:rPr>
                        <a:t>Vijaylaxmi</a:t>
                      </a:r>
                      <a:r>
                        <a:rPr lang="en-US" sz="1500" dirty="0">
                          <a:effectLst/>
                        </a:rPr>
                        <a:t> Joshi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74066502"/>
                  </a:ext>
                </a:extLst>
              </a:tr>
              <a:tr h="405527">
                <a:tc row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500" b="0" dirty="0">
                          <a:effectLst/>
                        </a:rPr>
                        <a:t>Risk Management Committee </a:t>
                      </a:r>
                      <a:endParaRPr lang="en-US" sz="1500" b="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500" dirty="0">
                          <a:effectLst/>
                        </a:rPr>
                        <a:t>Mr. Rajender Mohan Malla, Chairperson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500" dirty="0">
                          <a:effectLst/>
                        </a:rPr>
                        <a:t>75% Independent Directors in line with Group norms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effectLst/>
                          <a:latin typeface="Adani Regular" panose="02000503000000020004" pitchFamily="2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Terms of Reference</a:t>
                      </a:r>
                      <a:endParaRPr lang="en-US" sz="1500" b="1" dirty="0">
                        <a:effectLst/>
                        <a:latin typeface="Adani Regular" panose="02000503000000020004" pitchFamily="2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439653"/>
                  </a:ext>
                </a:extLst>
              </a:tr>
              <a:tr h="3974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500" dirty="0">
                          <a:effectLst/>
                        </a:rPr>
                        <a:t>Mr. Arun Bansal, Member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635996"/>
                  </a:ext>
                </a:extLst>
              </a:tr>
              <a:tr h="3974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500" dirty="0">
                          <a:effectLst/>
                        </a:rPr>
                        <a:t>Dr. Omkar Goswami, Member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940928"/>
                  </a:ext>
                </a:extLst>
              </a:tr>
              <a:tr h="3974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500" dirty="0">
                          <a:effectLst/>
                        </a:rPr>
                        <a:t>Ms. Gauri Trivedi, Member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028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909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C060C7A5-5D6A-C96F-E42E-F3E5A4A728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95425" y="6369051"/>
            <a:ext cx="91440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48D26A-85F4-05BF-53E9-1E837390A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5424" y="31178"/>
            <a:ext cx="9281095" cy="772205"/>
          </a:xfrm>
        </p:spPr>
        <p:txBody>
          <a:bodyPr anchor="b">
            <a:normAutofit/>
          </a:bodyPr>
          <a:lstStyle/>
          <a:p>
            <a:r>
              <a:rPr lang="en-US"/>
              <a:t>Committees </a:t>
            </a:r>
            <a:r>
              <a:rPr lang="en-US" dirty="0"/>
              <a:t>of the Board of Directors w.e.f. 15.09.2023</a:t>
            </a:r>
          </a:p>
        </p:txBody>
      </p:sp>
      <p:sp>
        <p:nvSpPr>
          <p:cNvPr id="3" name="Slide Number Placeholder 2" hidden="1">
            <a:extLst>
              <a:ext uri="{FF2B5EF4-FFF2-40B4-BE49-F238E27FC236}">
                <a16:creationId xmlns:a16="http://schemas.microsoft.com/office/drawing/2014/main" id="{E977A215-33D4-EC96-9D58-4DF0E157D80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352515" y="6263493"/>
            <a:ext cx="327603" cy="130805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fld id="{FAB7679E-5F48-44D1-BB9C-A68AB66EB289}" type="slidenum">
              <a:rPr lang="en-GB" smtClean="0"/>
              <a:pPr>
                <a:spcAft>
                  <a:spcPts val="600"/>
                </a:spcAft>
              </a:pPr>
              <a:t>3</a:t>
            </a:fld>
            <a:endParaRPr lang="en-GB"/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5FBD02D6-6764-8EE9-A666-B42EBD958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768353"/>
              </p:ext>
            </p:extLst>
          </p:nvPr>
        </p:nvGraphicFramePr>
        <p:xfrm>
          <a:off x="1497239" y="1145974"/>
          <a:ext cx="9142186" cy="3049461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798561">
                  <a:extLst>
                    <a:ext uri="{9D8B030D-6E8A-4147-A177-3AD203B41FA5}">
                      <a16:colId xmlns:a16="http://schemas.microsoft.com/office/drawing/2014/main" val="206217941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636727194"/>
                    </a:ext>
                  </a:extLst>
                </a:gridCol>
                <a:gridCol w="2887241">
                  <a:extLst>
                    <a:ext uri="{9D8B030D-6E8A-4147-A177-3AD203B41FA5}">
                      <a16:colId xmlns:a16="http://schemas.microsoft.com/office/drawing/2014/main" val="937399137"/>
                    </a:ext>
                  </a:extLst>
                </a:gridCol>
              </a:tblGrid>
              <a:tr h="29939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of Committees</a:t>
                      </a: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of Committee members</a:t>
                      </a: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Remarks / Terms of Reference</a:t>
                      </a: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118775"/>
                  </a:ext>
                </a:extLst>
              </a:tr>
              <a:tr h="299391">
                <a:tc rowSpan="3">
                  <a:txBody>
                    <a:bodyPr/>
                    <a:lstStyle/>
                    <a:p>
                      <a:pPr algn="just"/>
                      <a:r>
                        <a:rPr lang="en-US" sz="1500" b="0" dirty="0">
                          <a:effectLst/>
                        </a:rPr>
                        <a:t>Safety Committee </a:t>
                      </a:r>
                      <a:endParaRPr lang="en-US" sz="1500" b="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500" dirty="0">
                          <a:effectLst/>
                        </a:rPr>
                        <a:t>Mr. Arun Bansal, Chairperson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Meetings will be held quarterly or half yearly</a:t>
                      </a:r>
                    </a:p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effectLst/>
                          <a:latin typeface="Adani Regular" panose="02000503000000020004" pitchFamily="2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Terms of Reference</a:t>
                      </a:r>
                      <a:endParaRPr lang="en-US" sz="1500" b="1" dirty="0">
                        <a:effectLst/>
                        <a:latin typeface="Adani Regular" panose="02000503000000020004" pitchFamily="2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  <a:p>
                      <a:pPr algn="just"/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0685939"/>
                  </a:ext>
                </a:extLst>
              </a:tr>
              <a:tr h="2993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500" dirty="0">
                          <a:effectLst/>
                        </a:rPr>
                        <a:t>Dr. Omkar Goswami, Member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81237234"/>
                  </a:ext>
                </a:extLst>
              </a:tr>
              <a:tr h="2993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500" dirty="0">
                          <a:effectLst/>
                        </a:rPr>
                        <a:t>Ms. Dipali Sheth, Member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123458"/>
                  </a:ext>
                </a:extLst>
              </a:tr>
              <a:tr h="299391">
                <a:tc rowSpan="3">
                  <a:txBody>
                    <a:bodyPr/>
                    <a:lstStyle/>
                    <a:p>
                      <a:pPr algn="just"/>
                      <a:r>
                        <a:rPr lang="en-US" sz="1500" b="0" dirty="0">
                          <a:effectLst/>
                        </a:rPr>
                        <a:t>Security Committee </a:t>
                      </a:r>
                      <a:endParaRPr lang="en-US" sz="1500" b="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500" dirty="0">
                          <a:effectLst/>
                        </a:rPr>
                        <a:t>Mr. Arun Bansal</a:t>
                      </a:r>
                      <a:r>
                        <a:rPr lang="en-US" sz="1500">
                          <a:effectLst/>
                        </a:rPr>
                        <a:t>, Chairperson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Meetings will be held quarterly or half yearly</a:t>
                      </a:r>
                    </a:p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effectLst/>
                          <a:latin typeface="Adani Regular" panose="02000503000000020004" pitchFamily="2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Terms of Reference</a:t>
                      </a:r>
                      <a:endParaRPr lang="en-US" sz="1500" b="1" dirty="0">
                        <a:effectLst/>
                        <a:latin typeface="Adani Regular" panose="02000503000000020004" pitchFamily="2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  <a:p>
                      <a:pPr algn="just"/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78359"/>
                  </a:ext>
                </a:extLst>
              </a:tr>
              <a:tr h="3445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500" dirty="0">
                          <a:effectLst/>
                        </a:rPr>
                        <a:t>Mr. Rajender Mohan Malla, Member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81778740"/>
                  </a:ext>
                </a:extLst>
              </a:tr>
              <a:tr h="2993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500" dirty="0">
                          <a:effectLst/>
                        </a:rPr>
                        <a:t>Dr. Omkar Goswami, Member</a:t>
                      </a:r>
                      <a:endParaRPr lang="en-US" sz="1500" dirty="0">
                        <a:effectLst/>
                        <a:latin typeface="Adani Regular" panose="0200050300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8" marR="13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518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725544"/>
      </p:ext>
    </p:extLst>
  </p:cSld>
  <p:clrMapOvr>
    <a:masterClrMapping/>
  </p:clrMapOvr>
</p:sld>
</file>

<file path=ppt/theme/theme1.xml><?xml version="1.0" encoding="utf-8"?>
<a:theme xmlns:a="http://schemas.openxmlformats.org/drawingml/2006/main" name="Print A4 Image">
  <a:themeElements>
    <a:clrScheme name="MAC Blue_Orange">
      <a:dk1>
        <a:srgbClr val="333333"/>
      </a:dk1>
      <a:lt1>
        <a:srgbClr val="FFFFFF"/>
      </a:lt1>
      <a:dk2>
        <a:srgbClr val="828386"/>
      </a:dk2>
      <a:lt2>
        <a:srgbClr val="FFFFFF"/>
      </a:lt2>
      <a:accent1>
        <a:srgbClr val="00558A"/>
      </a:accent1>
      <a:accent2>
        <a:srgbClr val="00A1E0"/>
      </a:accent2>
      <a:accent3>
        <a:srgbClr val="C7EAF8"/>
      </a:accent3>
      <a:accent4>
        <a:srgbClr val="F7941E"/>
      </a:accent4>
      <a:accent5>
        <a:srgbClr val="5E6162"/>
      </a:accent5>
      <a:accent6>
        <a:srgbClr val="9E9FA1"/>
      </a:accent6>
      <a:hlink>
        <a:srgbClr val="333333"/>
      </a:hlink>
      <a:folHlink>
        <a:srgbClr val="333333"/>
      </a:folHlink>
    </a:clrScheme>
    <a:fontScheme name="Adani Font">
      <a:majorFont>
        <a:latin typeface="Adani Light"/>
        <a:ea typeface=""/>
        <a:cs typeface=""/>
      </a:majorFont>
      <a:minorFont>
        <a:latin typeface="Adani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wrap="square" lIns="36000" tIns="36000" rIns="36000" bIns="36000" rtlCol="0" anchor="ctr" anchorCtr="0"/>
      <a:lstStyle>
        <a:defPPr algn="ctr">
          <a:defRPr sz="10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rgbClr val="A7A8AB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lIns="36000" tIns="36000" rIns="36000" bIns="36000" rtlCol="0" anchor="ctr" anchorCtr="0">
        <a:noAutofit/>
      </a:bodyPr>
      <a:lstStyle>
        <a:defPPr algn="ctr">
          <a:defRPr sz="10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4_Print A4 Image">
  <a:themeElements>
    <a:clrScheme name="MAC Blue_Orange">
      <a:dk1>
        <a:srgbClr val="333333"/>
      </a:dk1>
      <a:lt1>
        <a:srgbClr val="FFFFFF"/>
      </a:lt1>
      <a:dk2>
        <a:srgbClr val="828386"/>
      </a:dk2>
      <a:lt2>
        <a:srgbClr val="FFFFFF"/>
      </a:lt2>
      <a:accent1>
        <a:srgbClr val="00558A"/>
      </a:accent1>
      <a:accent2>
        <a:srgbClr val="00A1E0"/>
      </a:accent2>
      <a:accent3>
        <a:srgbClr val="C7EAF8"/>
      </a:accent3>
      <a:accent4>
        <a:srgbClr val="F7941E"/>
      </a:accent4>
      <a:accent5>
        <a:srgbClr val="5E6162"/>
      </a:accent5>
      <a:accent6>
        <a:srgbClr val="9E9FA1"/>
      </a:accent6>
      <a:hlink>
        <a:srgbClr val="333333"/>
      </a:hlink>
      <a:folHlink>
        <a:srgbClr val="333333"/>
      </a:folHlink>
    </a:clrScheme>
    <a:fontScheme name="Adani Font">
      <a:majorFont>
        <a:latin typeface="Adani Light"/>
        <a:ea typeface=""/>
        <a:cs typeface=""/>
      </a:majorFont>
      <a:minorFont>
        <a:latin typeface="Adani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wrap="square" lIns="36000" tIns="36000" rIns="36000" bIns="36000" rtlCol="0" anchor="ctr" anchorCtr="0"/>
      <a:lstStyle>
        <a:defPPr algn="ctr">
          <a:defRPr sz="10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rgbClr val="A7A8AB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lIns="36000" tIns="36000" rIns="36000" bIns="36000" rtlCol="0" anchor="ctr" anchorCtr="0">
        <a:noAutofit/>
      </a:bodyPr>
      <a:lstStyle>
        <a:defPPr algn="ctr">
          <a:defRPr sz="10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655782C4A44C44A05F89D28D10DB60" ma:contentTypeVersion="5" ma:contentTypeDescription="Create a new document." ma:contentTypeScope="" ma:versionID="7fa6757bc8e15743a802e0e1ce6100b5">
  <xsd:schema xmlns:xsd="http://www.w3.org/2001/XMLSchema" xmlns:xs="http://www.w3.org/2001/XMLSchema" xmlns:p="http://schemas.microsoft.com/office/2006/metadata/properties" xmlns:ns2="df17e45f-cf1a-4265-8e72-aec8b58b666e" xmlns:ns3="2f26f67d-4217-47bf-928a-43087adcf1da" targetNamespace="http://schemas.microsoft.com/office/2006/metadata/properties" ma:root="true" ma:fieldsID="a5b43c21e74099f7f079f750e3b8c957" ns2:_="" ns3:_="">
    <xsd:import namespace="df17e45f-cf1a-4265-8e72-aec8b58b666e"/>
    <xsd:import namespace="2f26f67d-4217-47bf-928a-43087adcf1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17e45f-cf1a-4265-8e72-aec8b58b66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26f67d-4217-47bf-928a-43087adcf1d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6B36BA-ABB2-4518-A5A2-CDB314C1C402}">
  <ds:schemaRefs>
    <ds:schemaRef ds:uri="df17e45f-cf1a-4265-8e72-aec8b58b666e"/>
    <ds:schemaRef ds:uri="http://purl.org/dc/dcmitype/"/>
    <ds:schemaRef ds:uri="http://purl.org/dc/terms/"/>
    <ds:schemaRef ds:uri="http://schemas.microsoft.com/office/2006/documentManagement/types"/>
    <ds:schemaRef ds:uri="2f26f67d-4217-47bf-928a-43087adcf1da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AE5509FB-BA89-41D8-925C-4D3A02F5CD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41902C-366B-4092-9329-41D169D47B84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df17e45f-cf1a-4265-8e72-aec8b58b666e"/>
    <ds:schemaRef ds:uri="2f26f67d-4217-47bf-928a-43087adcf1d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Print A4 Image</Template>
  <TotalTime>61754</TotalTime>
  <Words>435</Words>
  <Application>Microsoft Office PowerPoint</Application>
  <PresentationFormat>Widescreen</PresentationFormat>
  <Paragraphs>103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Adani Bold</vt:lpstr>
      <vt:lpstr>Adani Light</vt:lpstr>
      <vt:lpstr>Adani Medium</vt:lpstr>
      <vt:lpstr>Adani Regular</vt:lpstr>
      <vt:lpstr>Arial</vt:lpstr>
      <vt:lpstr>Calibri</vt:lpstr>
      <vt:lpstr>HelveticaNeue LT 45 Lt</vt:lpstr>
      <vt:lpstr>Wingdings</vt:lpstr>
      <vt:lpstr>Print A4 Image</vt:lpstr>
      <vt:lpstr>4_Print A4 Image</vt:lpstr>
      <vt:lpstr>Board of Directors w.e.f. 15.09.2023</vt:lpstr>
      <vt:lpstr>Committees of the Board of Directors w.e.f. 15.09.2023</vt:lpstr>
      <vt:lpstr>Committees of the Board of Directors w.e.f. 15.09.2023</vt:lpstr>
      <vt:lpstr>Committees of the Board of Directors w.e.f. 15.09.2023</vt:lpstr>
    </vt:vector>
  </TitlesOfParts>
  <Company>Macquarie Group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sreddy6</dc:creator>
  <cp:lastModifiedBy>Dharmesh Desai</cp:lastModifiedBy>
  <cp:revision>9686</cp:revision>
  <cp:lastPrinted>2023-08-29T16:25:40Z</cp:lastPrinted>
  <dcterms:created xsi:type="dcterms:W3CDTF">2016-09-19T12:06:33Z</dcterms:created>
  <dcterms:modified xsi:type="dcterms:W3CDTF">2023-12-28T08:34:45Z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0x0101005B655782C4A44C44A05F89D28D10DB60</vt:lpwstr>
  </property>
</Properties>
</file>